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861" autoAdjust="0"/>
  </p:normalViewPr>
  <p:slideViewPr>
    <p:cSldViewPr snapToGrid="0" showGuides="1">
      <p:cViewPr>
        <p:scale>
          <a:sx n="66" d="100"/>
          <a:sy n="66" d="100"/>
        </p:scale>
        <p:origin x="2250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Pengepal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3" name="Ruang Letak Tarikh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ms-MY" sz="1200"/>
            </a:lvl1pPr>
          </a:lstStyle>
          <a:p>
            <a:fld id="{40DF0C42-8226-4523-B11E-7C13978E6CFD}" type="datetimeFigureOut">
              <a:rPr lang="ms-MY" smtClean="0"/>
              <a:t>11/12/2013</a:t>
            </a:fld>
            <a:endParaRPr lang="ms-MY"/>
          </a:p>
        </p:txBody>
      </p:sp>
      <p:sp>
        <p:nvSpPr>
          <p:cNvPr id="4" name="Ruang Letak Penga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5" name="Ruang Letak Nombor Slaid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ms-MY" sz="1200"/>
            </a:lvl1pPr>
          </a:lstStyle>
          <a:p>
            <a:fld id="{4FE0F56A-0C86-4ACC-9CF4-1B63F756A4B0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Pengepal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3" name="Ruang Letak Tarikh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ms-MY" sz="1200"/>
            </a:lvl1pPr>
          </a:lstStyle>
          <a:p>
            <a:fld id="{AC0A8818-56B1-4EAC-B5D3-7BFFD2C4E1DE}" type="datetimeFigureOut">
              <a:t>12/11/2013</a:t>
            </a:fld>
            <a:endParaRPr lang="ms-MY"/>
          </a:p>
        </p:txBody>
      </p:sp>
      <p:sp>
        <p:nvSpPr>
          <p:cNvPr id="4" name="Ruang Letak Imej Slaid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Ruang Letak Not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6" name="Ruang Letak Peng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7" name="Ruang Letak Nombor Slaid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ms-MY" sz="1200"/>
            </a:lvl1pPr>
          </a:lstStyle>
          <a:p>
            <a:fld id="{636046C0-8A92-4E40-B931-77A8EEB71F69}" type="slidenum"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smtClean="0"/>
              <a:t>Untuk</a:t>
            </a:r>
            <a:r>
              <a:rPr lang="ms-MY" baseline="0" smtClean="0"/>
              <a:t> mengubah kad perniagaan sampel yang pertama, gantikan kandungan dengan kandungan anda. </a:t>
            </a:r>
          </a:p>
          <a:p>
            <a:endParaRPr lang="ms-MY" baseline="0" smtClean="0"/>
          </a:p>
          <a:p>
            <a:r>
              <a:rPr lang="ms-MY" baseline="0" smtClean="0"/>
              <a:t>Atau jika anda lebih ingin bermula dengan halaman kosong, tekan butang Slaid Baru pada tab Rumah untuk menyelitkan halaman baru. Sekarang masukkan teks anda dalam ruang letak yang kosong.</a:t>
            </a:r>
            <a:endParaRPr lang="ms-MY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ms-MY" smtClean="0"/>
              <a:t>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taletak Tersu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uang Letak Teks 2"/>
          <p:cNvSpPr>
            <a:spLocks noGrp="1"/>
          </p:cNvSpPr>
          <p:nvPr>
            <p:ph type="body" sz="quarter" idx="88" hasCustomPrompt="1"/>
          </p:nvPr>
        </p:nvSpPr>
        <p:spPr>
          <a:xfrm>
            <a:off x="1477884" y="6747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72" name="Ruang Letak Teks 2"/>
          <p:cNvSpPr>
            <a:spLocks noGrp="1"/>
          </p:cNvSpPr>
          <p:nvPr>
            <p:ph type="body" sz="quarter" idx="137" hasCustomPrompt="1"/>
          </p:nvPr>
        </p:nvSpPr>
        <p:spPr>
          <a:xfrm>
            <a:off x="1477884" y="8676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Taipkan jawatan atau hobi di sini</a:t>
            </a:r>
          </a:p>
        </p:txBody>
      </p:sp>
      <p:sp>
        <p:nvSpPr>
          <p:cNvPr id="73" name="Ruang Letak Teks 2"/>
          <p:cNvSpPr>
            <a:spLocks noGrp="1"/>
          </p:cNvSpPr>
          <p:nvPr>
            <p:ph type="body" sz="quarter" idx="138" hasCustomPrompt="1"/>
          </p:nvPr>
        </p:nvSpPr>
        <p:spPr>
          <a:xfrm>
            <a:off x="1762234" y="12266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</a:t>
            </a:r>
          </a:p>
        </p:txBody>
      </p:sp>
      <p:sp>
        <p:nvSpPr>
          <p:cNvPr id="75" name="Ruang Letak Teks 2"/>
          <p:cNvSpPr>
            <a:spLocks noGrp="1"/>
          </p:cNvSpPr>
          <p:nvPr>
            <p:ph type="body" sz="quarter" idx="140" hasCustomPrompt="1"/>
          </p:nvPr>
        </p:nvSpPr>
        <p:spPr>
          <a:xfrm>
            <a:off x="1762235" y="1683600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tel |</a:t>
            </a:r>
          </a:p>
        </p:txBody>
      </p:sp>
      <p:sp>
        <p:nvSpPr>
          <p:cNvPr id="77" name="Ruang Letak Teks 2"/>
          <p:cNvSpPr>
            <a:spLocks noGrp="1"/>
          </p:cNvSpPr>
          <p:nvPr>
            <p:ph type="body" sz="quarter" idx="141" hasCustomPrompt="1"/>
          </p:nvPr>
        </p:nvSpPr>
        <p:spPr>
          <a:xfrm>
            <a:off x="2005520" y="168360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78" name="Ruang Letak Teks 2"/>
          <p:cNvSpPr>
            <a:spLocks noGrp="1"/>
          </p:cNvSpPr>
          <p:nvPr>
            <p:ph type="body" sz="quarter" idx="142" hasCustomPrompt="1"/>
          </p:nvPr>
        </p:nvSpPr>
        <p:spPr>
          <a:xfrm>
            <a:off x="1762234" y="1820149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e-mel |</a:t>
            </a:r>
          </a:p>
        </p:txBody>
      </p:sp>
      <p:sp>
        <p:nvSpPr>
          <p:cNvPr id="79" name="Ruang Letak Teks 2"/>
          <p:cNvSpPr>
            <a:spLocks noGrp="1"/>
          </p:cNvSpPr>
          <p:nvPr>
            <p:ph type="body" sz="quarter" idx="143" hasCustomPrompt="1"/>
          </p:nvPr>
        </p:nvSpPr>
        <p:spPr>
          <a:xfrm>
            <a:off x="2110776" y="1820149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80" name="Ruang Letak Teks 2"/>
          <p:cNvSpPr>
            <a:spLocks noGrp="1"/>
          </p:cNvSpPr>
          <p:nvPr>
            <p:ph type="body" sz="quarter" idx="144" hasCustomPrompt="1"/>
          </p:nvPr>
        </p:nvSpPr>
        <p:spPr>
          <a:xfrm>
            <a:off x="1762234" y="1956816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web |</a:t>
            </a:r>
          </a:p>
        </p:txBody>
      </p:sp>
      <p:sp>
        <p:nvSpPr>
          <p:cNvPr id="81" name="Ruang Letak Teks 2"/>
          <p:cNvSpPr>
            <a:spLocks noGrp="1"/>
          </p:cNvSpPr>
          <p:nvPr>
            <p:ph type="body" sz="quarter" idx="145" hasCustomPrompt="1"/>
          </p:nvPr>
        </p:nvSpPr>
        <p:spPr>
          <a:xfrm>
            <a:off x="2045151" y="1956816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URL halaman web</a:t>
            </a:r>
          </a:p>
        </p:txBody>
      </p:sp>
      <p:cxnSp>
        <p:nvCxnSpPr>
          <p:cNvPr id="5" name="Penyambung Lurus 4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Ruang Letak Teks 2"/>
          <p:cNvSpPr>
            <a:spLocks noGrp="1"/>
          </p:cNvSpPr>
          <p:nvPr>
            <p:ph type="body" sz="quarter" idx="146" hasCustomPrompt="1"/>
          </p:nvPr>
        </p:nvSpPr>
        <p:spPr>
          <a:xfrm>
            <a:off x="4678284" y="6747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215" name="Ruang Letak Teks 2"/>
          <p:cNvSpPr>
            <a:spLocks noGrp="1"/>
          </p:cNvSpPr>
          <p:nvPr>
            <p:ph type="body" sz="quarter" idx="147" hasCustomPrompt="1"/>
          </p:nvPr>
        </p:nvSpPr>
        <p:spPr>
          <a:xfrm>
            <a:off x="4678284" y="8676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Taipkan jawatan atau hobi di sini</a:t>
            </a:r>
          </a:p>
        </p:txBody>
      </p:sp>
      <p:sp>
        <p:nvSpPr>
          <p:cNvPr id="216" name="Ruang Letak Teks 2"/>
          <p:cNvSpPr>
            <a:spLocks noGrp="1"/>
          </p:cNvSpPr>
          <p:nvPr>
            <p:ph type="body" sz="quarter" idx="148" hasCustomPrompt="1"/>
          </p:nvPr>
        </p:nvSpPr>
        <p:spPr>
          <a:xfrm>
            <a:off x="4962634" y="12266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</a:t>
            </a:r>
          </a:p>
        </p:txBody>
      </p:sp>
      <p:sp>
        <p:nvSpPr>
          <p:cNvPr id="217" name="Ruang Letak Teks 2"/>
          <p:cNvSpPr>
            <a:spLocks noGrp="1"/>
          </p:cNvSpPr>
          <p:nvPr>
            <p:ph type="body" sz="quarter" idx="149" hasCustomPrompt="1"/>
          </p:nvPr>
        </p:nvSpPr>
        <p:spPr>
          <a:xfrm>
            <a:off x="4962635" y="1683600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tel |</a:t>
            </a:r>
          </a:p>
        </p:txBody>
      </p:sp>
      <p:sp>
        <p:nvSpPr>
          <p:cNvPr id="218" name="Ruang Letak Teks 2"/>
          <p:cNvSpPr>
            <a:spLocks noGrp="1"/>
          </p:cNvSpPr>
          <p:nvPr>
            <p:ph type="body" sz="quarter" idx="150" hasCustomPrompt="1"/>
          </p:nvPr>
        </p:nvSpPr>
        <p:spPr>
          <a:xfrm>
            <a:off x="5205920" y="168360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219" name="Ruang Letak Teks 2"/>
          <p:cNvSpPr>
            <a:spLocks noGrp="1"/>
          </p:cNvSpPr>
          <p:nvPr>
            <p:ph type="body" sz="quarter" idx="151" hasCustomPrompt="1"/>
          </p:nvPr>
        </p:nvSpPr>
        <p:spPr>
          <a:xfrm>
            <a:off x="4962634" y="1820149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e-mel |</a:t>
            </a:r>
          </a:p>
        </p:txBody>
      </p:sp>
      <p:sp>
        <p:nvSpPr>
          <p:cNvPr id="220" name="Ruang Letak Teks 2"/>
          <p:cNvSpPr>
            <a:spLocks noGrp="1"/>
          </p:cNvSpPr>
          <p:nvPr>
            <p:ph type="body" sz="quarter" idx="152" hasCustomPrompt="1"/>
          </p:nvPr>
        </p:nvSpPr>
        <p:spPr>
          <a:xfrm>
            <a:off x="5311176" y="1820149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221" name="Ruang Letak Teks 2"/>
          <p:cNvSpPr>
            <a:spLocks noGrp="1"/>
          </p:cNvSpPr>
          <p:nvPr>
            <p:ph type="body" sz="quarter" idx="153" hasCustomPrompt="1"/>
          </p:nvPr>
        </p:nvSpPr>
        <p:spPr>
          <a:xfrm>
            <a:off x="4962634" y="1956816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web |</a:t>
            </a:r>
          </a:p>
        </p:txBody>
      </p:sp>
      <p:sp>
        <p:nvSpPr>
          <p:cNvPr id="222" name="Ruang Letak Teks 2"/>
          <p:cNvSpPr>
            <a:spLocks noGrp="1"/>
          </p:cNvSpPr>
          <p:nvPr>
            <p:ph type="body" sz="quarter" idx="154" hasCustomPrompt="1"/>
          </p:nvPr>
        </p:nvSpPr>
        <p:spPr>
          <a:xfrm>
            <a:off x="5245551" y="1956816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URL halaman web</a:t>
            </a:r>
          </a:p>
        </p:txBody>
      </p:sp>
      <p:sp>
        <p:nvSpPr>
          <p:cNvPr id="223" name="Ruang Letak Teks 2"/>
          <p:cNvSpPr>
            <a:spLocks noGrp="1"/>
          </p:cNvSpPr>
          <p:nvPr>
            <p:ph type="body" sz="quarter" idx="155" hasCustomPrompt="1"/>
          </p:nvPr>
        </p:nvSpPr>
        <p:spPr>
          <a:xfrm>
            <a:off x="1477884" y="250460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224" name="Ruang Letak Teks 2"/>
          <p:cNvSpPr>
            <a:spLocks noGrp="1"/>
          </p:cNvSpPr>
          <p:nvPr>
            <p:ph type="body" sz="quarter" idx="156" hasCustomPrompt="1"/>
          </p:nvPr>
        </p:nvSpPr>
        <p:spPr>
          <a:xfrm>
            <a:off x="1477884" y="269750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Taipkan jawatan atau hobi di sini</a:t>
            </a:r>
          </a:p>
        </p:txBody>
      </p:sp>
      <p:sp>
        <p:nvSpPr>
          <p:cNvPr id="225" name="Ruang Letak Teks 2"/>
          <p:cNvSpPr>
            <a:spLocks noGrp="1"/>
          </p:cNvSpPr>
          <p:nvPr>
            <p:ph type="body" sz="quarter" idx="157" hasCustomPrompt="1"/>
          </p:nvPr>
        </p:nvSpPr>
        <p:spPr>
          <a:xfrm>
            <a:off x="1762234" y="305644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</a:t>
            </a:r>
          </a:p>
        </p:txBody>
      </p:sp>
      <p:sp>
        <p:nvSpPr>
          <p:cNvPr id="226" name="Ruang Letak Teks 2"/>
          <p:cNvSpPr>
            <a:spLocks noGrp="1"/>
          </p:cNvSpPr>
          <p:nvPr>
            <p:ph type="body" sz="quarter" idx="158" hasCustomPrompt="1"/>
          </p:nvPr>
        </p:nvSpPr>
        <p:spPr>
          <a:xfrm>
            <a:off x="1762235" y="351342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tel |</a:t>
            </a:r>
          </a:p>
        </p:txBody>
      </p:sp>
      <p:sp>
        <p:nvSpPr>
          <p:cNvPr id="227" name="Ruang Letak Teks 2"/>
          <p:cNvSpPr>
            <a:spLocks noGrp="1"/>
          </p:cNvSpPr>
          <p:nvPr>
            <p:ph type="body" sz="quarter" idx="159" hasCustomPrompt="1"/>
          </p:nvPr>
        </p:nvSpPr>
        <p:spPr>
          <a:xfrm>
            <a:off x="2005520" y="351342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228" name="Ruang Letak Teks 2"/>
          <p:cNvSpPr>
            <a:spLocks noGrp="1"/>
          </p:cNvSpPr>
          <p:nvPr>
            <p:ph type="body" sz="quarter" idx="160" hasCustomPrompt="1"/>
          </p:nvPr>
        </p:nvSpPr>
        <p:spPr>
          <a:xfrm>
            <a:off x="1762234" y="3649977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e-mel |</a:t>
            </a:r>
          </a:p>
        </p:txBody>
      </p:sp>
      <p:sp>
        <p:nvSpPr>
          <p:cNvPr id="229" name="Ruang Letak Teks 2"/>
          <p:cNvSpPr>
            <a:spLocks noGrp="1"/>
          </p:cNvSpPr>
          <p:nvPr>
            <p:ph type="body" sz="quarter" idx="161" hasCustomPrompt="1"/>
          </p:nvPr>
        </p:nvSpPr>
        <p:spPr>
          <a:xfrm>
            <a:off x="2110776" y="3649977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230" name="Ruang Letak Teks 2"/>
          <p:cNvSpPr>
            <a:spLocks noGrp="1"/>
          </p:cNvSpPr>
          <p:nvPr>
            <p:ph type="body" sz="quarter" idx="162" hasCustomPrompt="1"/>
          </p:nvPr>
        </p:nvSpPr>
        <p:spPr>
          <a:xfrm>
            <a:off x="1762234" y="378664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web |</a:t>
            </a:r>
          </a:p>
        </p:txBody>
      </p:sp>
      <p:sp>
        <p:nvSpPr>
          <p:cNvPr id="231" name="Ruang Letak Teks 2"/>
          <p:cNvSpPr>
            <a:spLocks noGrp="1"/>
          </p:cNvSpPr>
          <p:nvPr>
            <p:ph type="body" sz="quarter" idx="163" hasCustomPrompt="1"/>
          </p:nvPr>
        </p:nvSpPr>
        <p:spPr>
          <a:xfrm>
            <a:off x="2045151" y="378664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URL halaman web</a:t>
            </a:r>
          </a:p>
        </p:txBody>
      </p:sp>
      <p:sp>
        <p:nvSpPr>
          <p:cNvPr id="232" name="Ruang Letak Teks 2"/>
          <p:cNvSpPr>
            <a:spLocks noGrp="1"/>
          </p:cNvSpPr>
          <p:nvPr>
            <p:ph type="body" sz="quarter" idx="164" hasCustomPrompt="1"/>
          </p:nvPr>
        </p:nvSpPr>
        <p:spPr>
          <a:xfrm>
            <a:off x="4678284" y="250460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233" name="Ruang Letak Teks 2"/>
          <p:cNvSpPr>
            <a:spLocks noGrp="1"/>
          </p:cNvSpPr>
          <p:nvPr>
            <p:ph type="body" sz="quarter" idx="165" hasCustomPrompt="1"/>
          </p:nvPr>
        </p:nvSpPr>
        <p:spPr>
          <a:xfrm>
            <a:off x="4678284" y="269750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Taipkan jawatan atau hobi di sini</a:t>
            </a:r>
          </a:p>
        </p:txBody>
      </p:sp>
      <p:sp>
        <p:nvSpPr>
          <p:cNvPr id="234" name="Ruang Letak Teks 2"/>
          <p:cNvSpPr>
            <a:spLocks noGrp="1"/>
          </p:cNvSpPr>
          <p:nvPr>
            <p:ph type="body" sz="quarter" idx="166" hasCustomPrompt="1"/>
          </p:nvPr>
        </p:nvSpPr>
        <p:spPr>
          <a:xfrm>
            <a:off x="4962634" y="305644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</a:t>
            </a:r>
          </a:p>
        </p:txBody>
      </p:sp>
      <p:sp>
        <p:nvSpPr>
          <p:cNvPr id="235" name="Ruang Letak Teks 2"/>
          <p:cNvSpPr>
            <a:spLocks noGrp="1"/>
          </p:cNvSpPr>
          <p:nvPr>
            <p:ph type="body" sz="quarter" idx="167" hasCustomPrompt="1"/>
          </p:nvPr>
        </p:nvSpPr>
        <p:spPr>
          <a:xfrm>
            <a:off x="4962635" y="351342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tel |</a:t>
            </a:r>
          </a:p>
        </p:txBody>
      </p:sp>
      <p:sp>
        <p:nvSpPr>
          <p:cNvPr id="236" name="Ruang Letak Teks 2"/>
          <p:cNvSpPr>
            <a:spLocks noGrp="1"/>
          </p:cNvSpPr>
          <p:nvPr>
            <p:ph type="body" sz="quarter" idx="168" hasCustomPrompt="1"/>
          </p:nvPr>
        </p:nvSpPr>
        <p:spPr>
          <a:xfrm>
            <a:off x="5205920" y="351342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237" name="Ruang Letak Teks 2"/>
          <p:cNvSpPr>
            <a:spLocks noGrp="1"/>
          </p:cNvSpPr>
          <p:nvPr>
            <p:ph type="body" sz="quarter" idx="169" hasCustomPrompt="1"/>
          </p:nvPr>
        </p:nvSpPr>
        <p:spPr>
          <a:xfrm>
            <a:off x="4962634" y="3649977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e-mel |</a:t>
            </a:r>
          </a:p>
        </p:txBody>
      </p:sp>
      <p:sp>
        <p:nvSpPr>
          <p:cNvPr id="238" name="Ruang Letak Teks 2"/>
          <p:cNvSpPr>
            <a:spLocks noGrp="1"/>
          </p:cNvSpPr>
          <p:nvPr>
            <p:ph type="body" sz="quarter" idx="170" hasCustomPrompt="1"/>
          </p:nvPr>
        </p:nvSpPr>
        <p:spPr>
          <a:xfrm>
            <a:off x="5311176" y="3649977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239" name="Ruang Letak Teks 2"/>
          <p:cNvSpPr>
            <a:spLocks noGrp="1"/>
          </p:cNvSpPr>
          <p:nvPr>
            <p:ph type="body" sz="quarter" idx="171" hasCustomPrompt="1"/>
          </p:nvPr>
        </p:nvSpPr>
        <p:spPr>
          <a:xfrm>
            <a:off x="4962634" y="378664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web |</a:t>
            </a:r>
          </a:p>
        </p:txBody>
      </p:sp>
      <p:sp>
        <p:nvSpPr>
          <p:cNvPr id="240" name="Ruang Letak Teks 2"/>
          <p:cNvSpPr>
            <a:spLocks noGrp="1"/>
          </p:cNvSpPr>
          <p:nvPr>
            <p:ph type="body" sz="quarter" idx="172" hasCustomPrompt="1"/>
          </p:nvPr>
        </p:nvSpPr>
        <p:spPr>
          <a:xfrm>
            <a:off x="5245551" y="378664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URL halaman web</a:t>
            </a:r>
          </a:p>
        </p:txBody>
      </p:sp>
      <p:sp>
        <p:nvSpPr>
          <p:cNvPr id="241" name="Ruang Letak Teks 2"/>
          <p:cNvSpPr>
            <a:spLocks noGrp="1"/>
          </p:cNvSpPr>
          <p:nvPr>
            <p:ph type="body" sz="quarter" idx="173" hasCustomPrompt="1"/>
          </p:nvPr>
        </p:nvSpPr>
        <p:spPr>
          <a:xfrm>
            <a:off x="1477884" y="4330193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242" name="Ruang Letak Teks 2"/>
          <p:cNvSpPr>
            <a:spLocks noGrp="1"/>
          </p:cNvSpPr>
          <p:nvPr>
            <p:ph type="body" sz="quarter" idx="174" hasCustomPrompt="1"/>
          </p:nvPr>
        </p:nvSpPr>
        <p:spPr>
          <a:xfrm>
            <a:off x="1477884" y="4523091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Taipkan jawatan atau hobi di sini</a:t>
            </a:r>
          </a:p>
        </p:txBody>
      </p:sp>
      <p:sp>
        <p:nvSpPr>
          <p:cNvPr id="243" name="Ruang Letak Teks 2"/>
          <p:cNvSpPr>
            <a:spLocks noGrp="1"/>
          </p:cNvSpPr>
          <p:nvPr>
            <p:ph type="body" sz="quarter" idx="175" hasCustomPrompt="1"/>
          </p:nvPr>
        </p:nvSpPr>
        <p:spPr>
          <a:xfrm>
            <a:off x="1762234" y="4882027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</a:t>
            </a:r>
          </a:p>
        </p:txBody>
      </p:sp>
      <p:sp>
        <p:nvSpPr>
          <p:cNvPr id="244" name="Ruang Letak Teks 2"/>
          <p:cNvSpPr>
            <a:spLocks noGrp="1"/>
          </p:cNvSpPr>
          <p:nvPr>
            <p:ph type="body" sz="quarter" idx="176" hasCustomPrompt="1"/>
          </p:nvPr>
        </p:nvSpPr>
        <p:spPr>
          <a:xfrm>
            <a:off x="1762235" y="5339013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tel |</a:t>
            </a:r>
          </a:p>
        </p:txBody>
      </p:sp>
      <p:sp>
        <p:nvSpPr>
          <p:cNvPr id="245" name="Ruang Letak Teks 2"/>
          <p:cNvSpPr>
            <a:spLocks noGrp="1"/>
          </p:cNvSpPr>
          <p:nvPr>
            <p:ph type="body" sz="quarter" idx="177" hasCustomPrompt="1"/>
          </p:nvPr>
        </p:nvSpPr>
        <p:spPr>
          <a:xfrm>
            <a:off x="2005520" y="5339013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246" name="Ruang Letak Teks 2"/>
          <p:cNvSpPr>
            <a:spLocks noGrp="1"/>
          </p:cNvSpPr>
          <p:nvPr>
            <p:ph type="body" sz="quarter" idx="178" hasCustomPrompt="1"/>
          </p:nvPr>
        </p:nvSpPr>
        <p:spPr>
          <a:xfrm>
            <a:off x="1762234" y="5475562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e-mel |</a:t>
            </a:r>
          </a:p>
        </p:txBody>
      </p:sp>
      <p:sp>
        <p:nvSpPr>
          <p:cNvPr id="247" name="Ruang Letak Teks 2"/>
          <p:cNvSpPr>
            <a:spLocks noGrp="1"/>
          </p:cNvSpPr>
          <p:nvPr>
            <p:ph type="body" sz="quarter" idx="179" hasCustomPrompt="1"/>
          </p:nvPr>
        </p:nvSpPr>
        <p:spPr>
          <a:xfrm>
            <a:off x="2110776" y="5475562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248" name="Ruang Letak Teks 2"/>
          <p:cNvSpPr>
            <a:spLocks noGrp="1"/>
          </p:cNvSpPr>
          <p:nvPr>
            <p:ph type="body" sz="quarter" idx="180" hasCustomPrompt="1"/>
          </p:nvPr>
        </p:nvSpPr>
        <p:spPr>
          <a:xfrm>
            <a:off x="1762234" y="5612229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web |</a:t>
            </a:r>
          </a:p>
        </p:txBody>
      </p:sp>
      <p:sp>
        <p:nvSpPr>
          <p:cNvPr id="249" name="Ruang Letak Teks 2"/>
          <p:cNvSpPr>
            <a:spLocks noGrp="1"/>
          </p:cNvSpPr>
          <p:nvPr>
            <p:ph type="body" sz="quarter" idx="181" hasCustomPrompt="1"/>
          </p:nvPr>
        </p:nvSpPr>
        <p:spPr>
          <a:xfrm>
            <a:off x="2045151" y="5612229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URL halaman web</a:t>
            </a:r>
          </a:p>
        </p:txBody>
      </p:sp>
      <p:sp>
        <p:nvSpPr>
          <p:cNvPr id="250" name="Ruang Letak Teks 2"/>
          <p:cNvSpPr>
            <a:spLocks noGrp="1"/>
          </p:cNvSpPr>
          <p:nvPr>
            <p:ph type="body" sz="quarter" idx="182" hasCustomPrompt="1"/>
          </p:nvPr>
        </p:nvSpPr>
        <p:spPr>
          <a:xfrm>
            <a:off x="4678284" y="4330193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251" name="Ruang Letak Teks 2"/>
          <p:cNvSpPr>
            <a:spLocks noGrp="1"/>
          </p:cNvSpPr>
          <p:nvPr>
            <p:ph type="body" sz="quarter" idx="183" hasCustomPrompt="1"/>
          </p:nvPr>
        </p:nvSpPr>
        <p:spPr>
          <a:xfrm>
            <a:off x="4678284" y="4523091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Taipkan jawatan atau hobi di sini</a:t>
            </a:r>
          </a:p>
        </p:txBody>
      </p:sp>
      <p:sp>
        <p:nvSpPr>
          <p:cNvPr id="252" name="Ruang Letak Teks 2"/>
          <p:cNvSpPr>
            <a:spLocks noGrp="1"/>
          </p:cNvSpPr>
          <p:nvPr>
            <p:ph type="body" sz="quarter" idx="184" hasCustomPrompt="1"/>
          </p:nvPr>
        </p:nvSpPr>
        <p:spPr>
          <a:xfrm>
            <a:off x="4962634" y="4882027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</a:t>
            </a:r>
          </a:p>
        </p:txBody>
      </p:sp>
      <p:sp>
        <p:nvSpPr>
          <p:cNvPr id="253" name="Ruang Letak Teks 2"/>
          <p:cNvSpPr>
            <a:spLocks noGrp="1"/>
          </p:cNvSpPr>
          <p:nvPr>
            <p:ph type="body" sz="quarter" idx="185" hasCustomPrompt="1"/>
          </p:nvPr>
        </p:nvSpPr>
        <p:spPr>
          <a:xfrm>
            <a:off x="4962635" y="5339013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tel |</a:t>
            </a:r>
          </a:p>
        </p:txBody>
      </p:sp>
      <p:sp>
        <p:nvSpPr>
          <p:cNvPr id="254" name="Ruang Letak Teks 2"/>
          <p:cNvSpPr>
            <a:spLocks noGrp="1"/>
          </p:cNvSpPr>
          <p:nvPr>
            <p:ph type="body" sz="quarter" idx="186" hasCustomPrompt="1"/>
          </p:nvPr>
        </p:nvSpPr>
        <p:spPr>
          <a:xfrm>
            <a:off x="5205920" y="5339013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255" name="Ruang Letak Teks 2"/>
          <p:cNvSpPr>
            <a:spLocks noGrp="1"/>
          </p:cNvSpPr>
          <p:nvPr>
            <p:ph type="body" sz="quarter" idx="187" hasCustomPrompt="1"/>
          </p:nvPr>
        </p:nvSpPr>
        <p:spPr>
          <a:xfrm>
            <a:off x="4962634" y="5475562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e-mel |</a:t>
            </a:r>
          </a:p>
        </p:txBody>
      </p:sp>
      <p:sp>
        <p:nvSpPr>
          <p:cNvPr id="256" name="Ruang Letak Teks 2"/>
          <p:cNvSpPr>
            <a:spLocks noGrp="1"/>
          </p:cNvSpPr>
          <p:nvPr>
            <p:ph type="body" sz="quarter" idx="188" hasCustomPrompt="1"/>
          </p:nvPr>
        </p:nvSpPr>
        <p:spPr>
          <a:xfrm>
            <a:off x="5311176" y="5475562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257" name="Ruang Letak Teks 2"/>
          <p:cNvSpPr>
            <a:spLocks noGrp="1"/>
          </p:cNvSpPr>
          <p:nvPr>
            <p:ph type="body" sz="quarter" idx="189" hasCustomPrompt="1"/>
          </p:nvPr>
        </p:nvSpPr>
        <p:spPr>
          <a:xfrm>
            <a:off x="4962634" y="5612229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web |</a:t>
            </a:r>
          </a:p>
        </p:txBody>
      </p:sp>
      <p:sp>
        <p:nvSpPr>
          <p:cNvPr id="258" name="Ruang Letak Teks 2"/>
          <p:cNvSpPr>
            <a:spLocks noGrp="1"/>
          </p:cNvSpPr>
          <p:nvPr>
            <p:ph type="body" sz="quarter" idx="190" hasCustomPrompt="1"/>
          </p:nvPr>
        </p:nvSpPr>
        <p:spPr>
          <a:xfrm>
            <a:off x="5245551" y="5612229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URL halaman web</a:t>
            </a:r>
          </a:p>
        </p:txBody>
      </p:sp>
      <p:sp>
        <p:nvSpPr>
          <p:cNvPr id="259" name="Ruang Letak Teks 2"/>
          <p:cNvSpPr>
            <a:spLocks noGrp="1"/>
          </p:cNvSpPr>
          <p:nvPr>
            <p:ph type="body" sz="quarter" idx="191" hasCustomPrompt="1"/>
          </p:nvPr>
        </p:nvSpPr>
        <p:spPr>
          <a:xfrm>
            <a:off x="1477884" y="6160409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260" name="Ruang Letak Teks 2"/>
          <p:cNvSpPr>
            <a:spLocks noGrp="1"/>
          </p:cNvSpPr>
          <p:nvPr>
            <p:ph type="body" sz="quarter" idx="192" hasCustomPrompt="1"/>
          </p:nvPr>
        </p:nvSpPr>
        <p:spPr>
          <a:xfrm>
            <a:off x="1477884" y="6353307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Taipkan jawatan atau hobi di sini</a:t>
            </a:r>
          </a:p>
        </p:txBody>
      </p:sp>
      <p:sp>
        <p:nvSpPr>
          <p:cNvPr id="261" name="Ruang Letak Teks 2"/>
          <p:cNvSpPr>
            <a:spLocks noGrp="1"/>
          </p:cNvSpPr>
          <p:nvPr>
            <p:ph type="body" sz="quarter" idx="193" hasCustomPrompt="1"/>
          </p:nvPr>
        </p:nvSpPr>
        <p:spPr>
          <a:xfrm>
            <a:off x="1762234" y="6712243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</a:t>
            </a:r>
          </a:p>
        </p:txBody>
      </p:sp>
      <p:sp>
        <p:nvSpPr>
          <p:cNvPr id="262" name="Ruang Letak Teks 2"/>
          <p:cNvSpPr>
            <a:spLocks noGrp="1"/>
          </p:cNvSpPr>
          <p:nvPr>
            <p:ph type="body" sz="quarter" idx="194" hasCustomPrompt="1"/>
          </p:nvPr>
        </p:nvSpPr>
        <p:spPr>
          <a:xfrm>
            <a:off x="1762235" y="7169229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tel |</a:t>
            </a:r>
          </a:p>
        </p:txBody>
      </p:sp>
      <p:sp>
        <p:nvSpPr>
          <p:cNvPr id="263" name="Ruang Letak Teks 2"/>
          <p:cNvSpPr>
            <a:spLocks noGrp="1"/>
          </p:cNvSpPr>
          <p:nvPr>
            <p:ph type="body" sz="quarter" idx="195" hasCustomPrompt="1"/>
          </p:nvPr>
        </p:nvSpPr>
        <p:spPr>
          <a:xfrm>
            <a:off x="2005520" y="7169229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264" name="Ruang Letak Teks 2"/>
          <p:cNvSpPr>
            <a:spLocks noGrp="1"/>
          </p:cNvSpPr>
          <p:nvPr>
            <p:ph type="body" sz="quarter" idx="196" hasCustomPrompt="1"/>
          </p:nvPr>
        </p:nvSpPr>
        <p:spPr>
          <a:xfrm>
            <a:off x="1762234" y="7305778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e-mel |</a:t>
            </a:r>
          </a:p>
        </p:txBody>
      </p:sp>
      <p:sp>
        <p:nvSpPr>
          <p:cNvPr id="265" name="Ruang Letak Teks 2"/>
          <p:cNvSpPr>
            <a:spLocks noGrp="1"/>
          </p:cNvSpPr>
          <p:nvPr>
            <p:ph type="body" sz="quarter" idx="197" hasCustomPrompt="1"/>
          </p:nvPr>
        </p:nvSpPr>
        <p:spPr>
          <a:xfrm>
            <a:off x="2110776" y="7305778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266" name="Ruang Letak Teks 2"/>
          <p:cNvSpPr>
            <a:spLocks noGrp="1"/>
          </p:cNvSpPr>
          <p:nvPr>
            <p:ph type="body" sz="quarter" idx="198" hasCustomPrompt="1"/>
          </p:nvPr>
        </p:nvSpPr>
        <p:spPr>
          <a:xfrm>
            <a:off x="1762234" y="7442445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web |</a:t>
            </a:r>
          </a:p>
        </p:txBody>
      </p:sp>
      <p:sp>
        <p:nvSpPr>
          <p:cNvPr id="267" name="Ruang Letak Teks 2"/>
          <p:cNvSpPr>
            <a:spLocks noGrp="1"/>
          </p:cNvSpPr>
          <p:nvPr>
            <p:ph type="body" sz="quarter" idx="199" hasCustomPrompt="1"/>
          </p:nvPr>
        </p:nvSpPr>
        <p:spPr>
          <a:xfrm>
            <a:off x="2045151" y="7442445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URL halaman web</a:t>
            </a:r>
          </a:p>
        </p:txBody>
      </p:sp>
      <p:sp>
        <p:nvSpPr>
          <p:cNvPr id="268" name="Ruang Letak Teks 2"/>
          <p:cNvSpPr>
            <a:spLocks noGrp="1"/>
          </p:cNvSpPr>
          <p:nvPr>
            <p:ph type="body" sz="quarter" idx="200" hasCustomPrompt="1"/>
          </p:nvPr>
        </p:nvSpPr>
        <p:spPr>
          <a:xfrm>
            <a:off x="4678284" y="6160409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269" name="Ruang Letak Teks 2"/>
          <p:cNvSpPr>
            <a:spLocks noGrp="1"/>
          </p:cNvSpPr>
          <p:nvPr>
            <p:ph type="body" sz="quarter" idx="201" hasCustomPrompt="1"/>
          </p:nvPr>
        </p:nvSpPr>
        <p:spPr>
          <a:xfrm>
            <a:off x="4678284" y="6353307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Taipkan jawatan atau hobi di sini</a:t>
            </a:r>
          </a:p>
        </p:txBody>
      </p:sp>
      <p:sp>
        <p:nvSpPr>
          <p:cNvPr id="270" name="Ruang Letak Teks 2"/>
          <p:cNvSpPr>
            <a:spLocks noGrp="1"/>
          </p:cNvSpPr>
          <p:nvPr>
            <p:ph type="body" sz="quarter" idx="202" hasCustomPrompt="1"/>
          </p:nvPr>
        </p:nvSpPr>
        <p:spPr>
          <a:xfrm>
            <a:off x="4962634" y="6712243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</a:t>
            </a:r>
          </a:p>
        </p:txBody>
      </p:sp>
      <p:sp>
        <p:nvSpPr>
          <p:cNvPr id="271" name="Ruang Letak Teks 2"/>
          <p:cNvSpPr>
            <a:spLocks noGrp="1"/>
          </p:cNvSpPr>
          <p:nvPr>
            <p:ph type="body" sz="quarter" idx="203" hasCustomPrompt="1"/>
          </p:nvPr>
        </p:nvSpPr>
        <p:spPr>
          <a:xfrm>
            <a:off x="4962635" y="7169229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tel |</a:t>
            </a:r>
          </a:p>
        </p:txBody>
      </p:sp>
      <p:sp>
        <p:nvSpPr>
          <p:cNvPr id="272" name="Ruang Letak Teks 2"/>
          <p:cNvSpPr>
            <a:spLocks noGrp="1"/>
          </p:cNvSpPr>
          <p:nvPr>
            <p:ph type="body" sz="quarter" idx="204" hasCustomPrompt="1"/>
          </p:nvPr>
        </p:nvSpPr>
        <p:spPr>
          <a:xfrm>
            <a:off x="5205920" y="7169229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273" name="Ruang Letak Teks 2"/>
          <p:cNvSpPr>
            <a:spLocks noGrp="1"/>
          </p:cNvSpPr>
          <p:nvPr>
            <p:ph type="body" sz="quarter" idx="205" hasCustomPrompt="1"/>
          </p:nvPr>
        </p:nvSpPr>
        <p:spPr>
          <a:xfrm>
            <a:off x="4962634" y="7305778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e-mel |</a:t>
            </a:r>
          </a:p>
        </p:txBody>
      </p:sp>
      <p:sp>
        <p:nvSpPr>
          <p:cNvPr id="274" name="Ruang Letak Teks 2"/>
          <p:cNvSpPr>
            <a:spLocks noGrp="1"/>
          </p:cNvSpPr>
          <p:nvPr>
            <p:ph type="body" sz="quarter" idx="206" hasCustomPrompt="1"/>
          </p:nvPr>
        </p:nvSpPr>
        <p:spPr>
          <a:xfrm>
            <a:off x="5311176" y="7305778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275" name="Ruang Letak Teks 2"/>
          <p:cNvSpPr>
            <a:spLocks noGrp="1"/>
          </p:cNvSpPr>
          <p:nvPr>
            <p:ph type="body" sz="quarter" idx="207" hasCustomPrompt="1"/>
          </p:nvPr>
        </p:nvSpPr>
        <p:spPr>
          <a:xfrm>
            <a:off x="4962634" y="7442445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web |</a:t>
            </a:r>
          </a:p>
        </p:txBody>
      </p:sp>
      <p:sp>
        <p:nvSpPr>
          <p:cNvPr id="276" name="Ruang Letak Teks 2"/>
          <p:cNvSpPr>
            <a:spLocks noGrp="1"/>
          </p:cNvSpPr>
          <p:nvPr>
            <p:ph type="body" sz="quarter" idx="208" hasCustomPrompt="1"/>
          </p:nvPr>
        </p:nvSpPr>
        <p:spPr>
          <a:xfrm>
            <a:off x="5245551" y="7442445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URL halaman web</a:t>
            </a:r>
          </a:p>
        </p:txBody>
      </p:sp>
      <p:sp>
        <p:nvSpPr>
          <p:cNvPr id="277" name="Ruang Letak Teks 2"/>
          <p:cNvSpPr>
            <a:spLocks noGrp="1"/>
          </p:cNvSpPr>
          <p:nvPr>
            <p:ph type="body" sz="quarter" idx="209" hasCustomPrompt="1"/>
          </p:nvPr>
        </p:nvSpPr>
        <p:spPr>
          <a:xfrm>
            <a:off x="1477884" y="799512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278" name="Ruang Letak Teks 2"/>
          <p:cNvSpPr>
            <a:spLocks noGrp="1"/>
          </p:cNvSpPr>
          <p:nvPr>
            <p:ph type="body" sz="quarter" idx="210" hasCustomPrompt="1"/>
          </p:nvPr>
        </p:nvSpPr>
        <p:spPr>
          <a:xfrm>
            <a:off x="1477884" y="818802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Taipkan jawatan atau hobi di sini</a:t>
            </a:r>
          </a:p>
        </p:txBody>
      </p:sp>
      <p:sp>
        <p:nvSpPr>
          <p:cNvPr id="279" name="Ruang Letak Teks 2"/>
          <p:cNvSpPr>
            <a:spLocks noGrp="1"/>
          </p:cNvSpPr>
          <p:nvPr>
            <p:ph type="body" sz="quarter" idx="211" hasCustomPrompt="1"/>
          </p:nvPr>
        </p:nvSpPr>
        <p:spPr>
          <a:xfrm>
            <a:off x="1762234" y="854696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</a:t>
            </a:r>
          </a:p>
        </p:txBody>
      </p:sp>
      <p:sp>
        <p:nvSpPr>
          <p:cNvPr id="280" name="Ruang Letak Teks 2"/>
          <p:cNvSpPr>
            <a:spLocks noGrp="1"/>
          </p:cNvSpPr>
          <p:nvPr>
            <p:ph type="body" sz="quarter" idx="212" hasCustomPrompt="1"/>
          </p:nvPr>
        </p:nvSpPr>
        <p:spPr>
          <a:xfrm>
            <a:off x="1762235" y="900394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tel |</a:t>
            </a:r>
          </a:p>
        </p:txBody>
      </p:sp>
      <p:sp>
        <p:nvSpPr>
          <p:cNvPr id="281" name="Ruang Letak Teks 2"/>
          <p:cNvSpPr>
            <a:spLocks noGrp="1"/>
          </p:cNvSpPr>
          <p:nvPr>
            <p:ph type="body" sz="quarter" idx="213" hasCustomPrompt="1"/>
          </p:nvPr>
        </p:nvSpPr>
        <p:spPr>
          <a:xfrm>
            <a:off x="2005520" y="900394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282" name="Ruang Letak Teks 2"/>
          <p:cNvSpPr>
            <a:spLocks noGrp="1"/>
          </p:cNvSpPr>
          <p:nvPr>
            <p:ph type="body" sz="quarter" idx="214" hasCustomPrompt="1"/>
          </p:nvPr>
        </p:nvSpPr>
        <p:spPr>
          <a:xfrm>
            <a:off x="1762234" y="9140497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e-mel |</a:t>
            </a:r>
          </a:p>
        </p:txBody>
      </p:sp>
      <p:sp>
        <p:nvSpPr>
          <p:cNvPr id="283" name="Ruang Letak Teks 2"/>
          <p:cNvSpPr>
            <a:spLocks noGrp="1"/>
          </p:cNvSpPr>
          <p:nvPr>
            <p:ph type="body" sz="quarter" idx="215" hasCustomPrompt="1"/>
          </p:nvPr>
        </p:nvSpPr>
        <p:spPr>
          <a:xfrm>
            <a:off x="2110776" y="9140497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284" name="Ruang Letak Teks 2"/>
          <p:cNvSpPr>
            <a:spLocks noGrp="1"/>
          </p:cNvSpPr>
          <p:nvPr>
            <p:ph type="body" sz="quarter" idx="216" hasCustomPrompt="1"/>
          </p:nvPr>
        </p:nvSpPr>
        <p:spPr>
          <a:xfrm>
            <a:off x="1762234" y="927716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web |</a:t>
            </a:r>
          </a:p>
        </p:txBody>
      </p:sp>
      <p:sp>
        <p:nvSpPr>
          <p:cNvPr id="285" name="Ruang Letak Teks 2"/>
          <p:cNvSpPr>
            <a:spLocks noGrp="1"/>
          </p:cNvSpPr>
          <p:nvPr>
            <p:ph type="body" sz="quarter" idx="217" hasCustomPrompt="1"/>
          </p:nvPr>
        </p:nvSpPr>
        <p:spPr>
          <a:xfrm>
            <a:off x="2045151" y="927716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URL halaman web</a:t>
            </a:r>
          </a:p>
        </p:txBody>
      </p:sp>
      <p:sp>
        <p:nvSpPr>
          <p:cNvPr id="286" name="Ruang Letak Teks 2"/>
          <p:cNvSpPr>
            <a:spLocks noGrp="1"/>
          </p:cNvSpPr>
          <p:nvPr>
            <p:ph type="body" sz="quarter" idx="218" hasCustomPrompt="1"/>
          </p:nvPr>
        </p:nvSpPr>
        <p:spPr>
          <a:xfrm>
            <a:off x="4678284" y="799512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400" b="1">
                <a:effectLst/>
                <a:latin typeface="+mj-lt"/>
              </a:defRPr>
            </a:lvl9pPr>
          </a:lstStyle>
          <a:p>
            <a:pPr lvl="0"/>
            <a:r>
              <a:rPr lang="ms-MY"/>
              <a:t>Taipkan nama di sini</a:t>
            </a:r>
          </a:p>
        </p:txBody>
      </p:sp>
      <p:sp>
        <p:nvSpPr>
          <p:cNvPr id="287" name="Ruang Letak Teks 2"/>
          <p:cNvSpPr>
            <a:spLocks noGrp="1"/>
          </p:cNvSpPr>
          <p:nvPr>
            <p:ph type="body" sz="quarter" idx="219" hasCustomPrompt="1"/>
          </p:nvPr>
        </p:nvSpPr>
        <p:spPr>
          <a:xfrm>
            <a:off x="4678284" y="818802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10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Taipkan jawatan atau hobi di sini</a:t>
            </a:r>
          </a:p>
        </p:txBody>
      </p:sp>
      <p:sp>
        <p:nvSpPr>
          <p:cNvPr id="288" name="Ruang Letak Teks 2"/>
          <p:cNvSpPr>
            <a:spLocks noGrp="1"/>
          </p:cNvSpPr>
          <p:nvPr>
            <p:ph type="body" sz="quarter" idx="220" hasCustomPrompt="1"/>
          </p:nvPr>
        </p:nvSpPr>
        <p:spPr>
          <a:xfrm>
            <a:off x="4962634" y="854696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</a:t>
            </a:r>
          </a:p>
        </p:txBody>
      </p:sp>
      <p:sp>
        <p:nvSpPr>
          <p:cNvPr id="289" name="Ruang Letak Teks 2"/>
          <p:cNvSpPr>
            <a:spLocks noGrp="1"/>
          </p:cNvSpPr>
          <p:nvPr>
            <p:ph type="body" sz="quarter" idx="221" hasCustomPrompt="1"/>
          </p:nvPr>
        </p:nvSpPr>
        <p:spPr>
          <a:xfrm>
            <a:off x="4962635" y="900394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tel |</a:t>
            </a:r>
          </a:p>
        </p:txBody>
      </p:sp>
      <p:sp>
        <p:nvSpPr>
          <p:cNvPr id="290" name="Ruang Letak Teks 2"/>
          <p:cNvSpPr>
            <a:spLocks noGrp="1"/>
          </p:cNvSpPr>
          <p:nvPr>
            <p:ph type="body" sz="quarter" idx="222" hasCustomPrompt="1"/>
          </p:nvPr>
        </p:nvSpPr>
        <p:spPr>
          <a:xfrm>
            <a:off x="5205920" y="900394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Nombor telefon</a:t>
            </a:r>
          </a:p>
        </p:txBody>
      </p:sp>
      <p:sp>
        <p:nvSpPr>
          <p:cNvPr id="291" name="Ruang Letak Teks 2"/>
          <p:cNvSpPr>
            <a:spLocks noGrp="1"/>
          </p:cNvSpPr>
          <p:nvPr>
            <p:ph type="body" sz="quarter" idx="223" hasCustomPrompt="1"/>
          </p:nvPr>
        </p:nvSpPr>
        <p:spPr>
          <a:xfrm>
            <a:off x="4962634" y="9140497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e-mel |</a:t>
            </a:r>
          </a:p>
        </p:txBody>
      </p:sp>
      <p:sp>
        <p:nvSpPr>
          <p:cNvPr id="292" name="Ruang Letak Teks 2"/>
          <p:cNvSpPr>
            <a:spLocks noGrp="1"/>
          </p:cNvSpPr>
          <p:nvPr>
            <p:ph type="body" sz="quarter" idx="224" hasCustomPrompt="1"/>
          </p:nvPr>
        </p:nvSpPr>
        <p:spPr>
          <a:xfrm>
            <a:off x="5311176" y="9140497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alamat e-mel</a:t>
            </a:r>
          </a:p>
        </p:txBody>
      </p:sp>
      <p:sp>
        <p:nvSpPr>
          <p:cNvPr id="293" name="Ruang Letak Teks 2"/>
          <p:cNvSpPr>
            <a:spLocks noGrp="1"/>
          </p:cNvSpPr>
          <p:nvPr>
            <p:ph type="body" sz="quarter" idx="225" hasCustomPrompt="1"/>
          </p:nvPr>
        </p:nvSpPr>
        <p:spPr>
          <a:xfrm>
            <a:off x="4962634" y="927716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700" b="0">
                <a:effectLst/>
                <a:latin typeface="+mn-lt"/>
              </a:defRPr>
            </a:lvl9pPr>
          </a:lstStyle>
          <a:p>
            <a:pPr lvl="0"/>
            <a:r>
              <a:rPr lang="ms-MY"/>
              <a:t>web |</a:t>
            </a:r>
          </a:p>
        </p:txBody>
      </p:sp>
      <p:sp>
        <p:nvSpPr>
          <p:cNvPr id="294" name="Ruang Letak Teks 2"/>
          <p:cNvSpPr>
            <a:spLocks noGrp="1"/>
          </p:cNvSpPr>
          <p:nvPr>
            <p:ph type="body" sz="quarter" idx="226" hasCustomPrompt="1"/>
          </p:nvPr>
        </p:nvSpPr>
        <p:spPr>
          <a:xfrm>
            <a:off x="5245551" y="927716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ms-MY" sz="900" b="0">
                <a:effectLst/>
                <a:latin typeface="+mj-lt"/>
              </a:defRPr>
            </a:lvl9pPr>
          </a:lstStyle>
          <a:p>
            <a:pPr lvl="0"/>
            <a:r>
              <a:rPr lang="ms-MY"/>
              <a:t>URL halaman web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id kad perniagaan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Segi Empat Tepat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9" name="Segi Empat Tepat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10" name="Segi Empat Tepat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11" name="Segi Empat Tepat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12" name="Segi Empat Tepat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13" name="Segi Empat Tepat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14" name="Segi Empat Tepat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15" name="Segi Empat Tepat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16" name="Segi Empat Tepat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sp>
          <p:nvSpPr>
            <p:cNvPr id="17" name="Segi Empat Tepat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</p:grpSp>
      <p:sp>
        <p:nvSpPr>
          <p:cNvPr id="2" name="Ruang Letak Tajuk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s-MY"/>
              <a:t>Klik untuk mengedit gaya tajuk Induk</a:t>
            </a:r>
          </a:p>
        </p:txBody>
      </p:sp>
      <p:sp>
        <p:nvSpPr>
          <p:cNvPr id="3" name="Ruang Letak Teks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4" name="Ruang Letak Tarikh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ms-MY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12/11/2013</a:t>
            </a:fld>
            <a:endParaRPr lang="ms-MY"/>
          </a:p>
        </p:txBody>
      </p:sp>
      <p:sp>
        <p:nvSpPr>
          <p:cNvPr id="5" name="Ruang Letak Pengaki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ms-MY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Ruang Letak Nombor Slaid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ms-MY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ms-MY"/>
          </a:p>
        </p:txBody>
      </p:sp>
      <p:grpSp>
        <p:nvGrpSpPr>
          <p:cNvPr id="22" name="Kumpulan 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Segi Empat Tepat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grpSp>
          <p:nvGrpSpPr>
            <p:cNvPr id="360" name="Kumpulan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Bentuk Bebas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grpSp>
            <p:nvGrpSpPr>
              <p:cNvPr id="362" name="Kumpulan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Bentuk Bebas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366" name="Bentuk Bebas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367" name="Bentuk Bebas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368" name="Bentuk Bebas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369" name="Bentuk Bebas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370" name="Bentuk Bebas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371" name="Bentuk Bebas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372" name="Bentuk Bebas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373" name="Kumpulan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Bentuk Bebas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390" name="Bentuk Bebas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</p:grpSp>
            <p:sp>
              <p:nvSpPr>
                <p:cNvPr id="374" name="Bentuk Bebas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375" name="Bentuk Bebas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376" name="Kumpulan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Bentuk Bebas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384" name="Baris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385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386" name="Bentuk Bebas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387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388" name="Bujur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ms-MY"/>
                  </a:p>
                </p:txBody>
              </p:sp>
            </p:grpSp>
            <p:grpSp>
              <p:nvGrpSpPr>
                <p:cNvPr id="377" name="Kumpulan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Bentuk Bebas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379" name="Bentuk Bebas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380" name="Bentuk Bebas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381" name="Bentuk Bebas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382" name="Bentuk Bebas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ms-MY"/>
                  </a:p>
                </p:txBody>
              </p:sp>
            </p:grpSp>
          </p:grpSp>
          <p:sp>
            <p:nvSpPr>
              <p:cNvPr id="363" name="Bentuk Bebas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sp>
            <p:nvSpPr>
              <p:cNvPr id="364" name="Bentuk Bebas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</p:grpSp>
        <p:grpSp>
          <p:nvGrpSpPr>
            <p:cNvPr id="21" name="Kumpulan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Kumpulan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Bentuk Bebas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397" name="Bentuk Bebas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398" name="Bentuk Bebas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399" name="Bentuk Bebas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ms-MY"/>
                </a:p>
              </p:txBody>
            </p:sp>
          </p:grpSp>
          <p:sp>
            <p:nvSpPr>
              <p:cNvPr id="393" name="Bentuk Bebas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ms-MY"/>
              </a:p>
            </p:txBody>
          </p:sp>
        </p:grpSp>
      </p:grpSp>
      <p:grpSp>
        <p:nvGrpSpPr>
          <p:cNvPr id="401" name="Kumpulan 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Segi Empat Tepat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grpSp>
          <p:nvGrpSpPr>
            <p:cNvPr id="403" name="Kumpulan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Bentuk Bebas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grpSp>
            <p:nvGrpSpPr>
              <p:cNvPr id="412" name="Kumpulan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Bentuk Bebas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16" name="Bentuk Bebas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17" name="Bentuk Bebas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18" name="Bentuk Bebas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19" name="Bentuk Bebas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20" name="Bentuk Bebas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21" name="Bentuk Bebas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22" name="Bentuk Bebas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423" name="Kumpulan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Bentuk Bebas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40" name="Bentuk Bebas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</p:grpSp>
            <p:sp>
              <p:nvSpPr>
                <p:cNvPr id="424" name="Bentuk Bebas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25" name="Bentuk Bebas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426" name="Kumpulan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Bentuk Bebas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34" name="Baris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35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36" name="Bentuk Bebas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37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38" name="Bujur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ms-MY"/>
                  </a:p>
                </p:txBody>
              </p:sp>
            </p:grpSp>
            <p:grpSp>
              <p:nvGrpSpPr>
                <p:cNvPr id="427" name="Kumpulan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Bentuk Bebas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29" name="Bentuk Bebas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30" name="Bentuk Bebas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31" name="Bentuk Bebas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32" name="Bentuk Bebas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ms-MY"/>
                  </a:p>
                </p:txBody>
              </p:sp>
            </p:grpSp>
          </p:grpSp>
          <p:sp>
            <p:nvSpPr>
              <p:cNvPr id="413" name="Bentuk Bebas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sp>
            <p:nvSpPr>
              <p:cNvPr id="414" name="Bentuk Bebas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</p:grpSp>
        <p:grpSp>
          <p:nvGrpSpPr>
            <p:cNvPr id="404" name="Kumpulan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Kumpulan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Bentuk Bebas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08" name="Bentuk Bebas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09" name="Bentuk Bebas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10" name="Bentuk Bebas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ms-MY"/>
                </a:p>
              </p:txBody>
            </p:sp>
          </p:grpSp>
          <p:sp>
            <p:nvSpPr>
              <p:cNvPr id="406" name="Bentuk Bebas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ms-MY"/>
              </a:p>
            </p:txBody>
          </p:sp>
        </p:grpSp>
      </p:grpSp>
      <p:grpSp>
        <p:nvGrpSpPr>
          <p:cNvPr id="441" name="Kumpulan 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Segi Empat Tepat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grpSp>
          <p:nvGrpSpPr>
            <p:cNvPr id="443" name="Kumpulan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Bentuk Bebas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grpSp>
            <p:nvGrpSpPr>
              <p:cNvPr id="452" name="Kumpulan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Bentuk Bebas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56" name="Bentuk Bebas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57" name="Bentuk Bebas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58" name="Bentuk Bebas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59" name="Bentuk Bebas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60" name="Bentuk Bebas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61" name="Bentuk Bebas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62" name="Bentuk Bebas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463" name="Kumpulan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Bentuk Bebas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80" name="Bentuk Bebas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</p:grpSp>
            <p:sp>
              <p:nvSpPr>
                <p:cNvPr id="464" name="Bentuk Bebas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65" name="Bentuk Bebas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466" name="Kumpulan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Bentuk Bebas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74" name="Baris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75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76" name="Bentuk Bebas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77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78" name="Bujur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ms-MY"/>
                  </a:p>
                </p:txBody>
              </p:sp>
            </p:grpSp>
            <p:grpSp>
              <p:nvGrpSpPr>
                <p:cNvPr id="467" name="Kumpulan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Bentuk Bebas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69" name="Bentuk Bebas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70" name="Bentuk Bebas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71" name="Bentuk Bebas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472" name="Bentuk Bebas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ms-MY"/>
                  </a:p>
                </p:txBody>
              </p:sp>
            </p:grpSp>
          </p:grpSp>
          <p:sp>
            <p:nvSpPr>
              <p:cNvPr id="453" name="Bentuk Bebas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sp>
            <p:nvSpPr>
              <p:cNvPr id="454" name="Bentuk Bebas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</p:grpSp>
        <p:grpSp>
          <p:nvGrpSpPr>
            <p:cNvPr id="444" name="Kumpulan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Kumpulan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Bentuk Bebas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48" name="Bentuk Bebas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49" name="Bentuk Bebas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50" name="Bentuk Bebas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ms-MY"/>
                </a:p>
              </p:txBody>
            </p:sp>
          </p:grpSp>
          <p:sp>
            <p:nvSpPr>
              <p:cNvPr id="446" name="Bentuk Bebas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ms-MY"/>
              </a:p>
            </p:txBody>
          </p:sp>
        </p:grpSp>
      </p:grpSp>
      <p:grpSp>
        <p:nvGrpSpPr>
          <p:cNvPr id="481" name="Kumpulan 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Segi Empat Tepat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grpSp>
          <p:nvGrpSpPr>
            <p:cNvPr id="483" name="Kumpulan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Bentuk Bebas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grpSp>
            <p:nvGrpSpPr>
              <p:cNvPr id="492" name="Kumpulan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Bentuk Bebas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96" name="Bentuk Bebas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97" name="Bentuk Bebas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98" name="Bentuk Bebas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99" name="Bentuk Bebas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00" name="Bentuk Bebas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01" name="Bentuk Bebas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02" name="Bentuk Bebas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503" name="Kumpulan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Bentuk Bebas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20" name="Bentuk Bebas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</p:grpSp>
            <p:sp>
              <p:nvSpPr>
                <p:cNvPr id="504" name="Bentuk Bebas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05" name="Bentuk Bebas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506" name="Kumpulan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Bentuk Bebas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14" name="Baris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15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16" name="Bentuk Bebas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17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18" name="Bujur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ms-MY"/>
                  </a:p>
                </p:txBody>
              </p:sp>
            </p:grpSp>
            <p:grpSp>
              <p:nvGrpSpPr>
                <p:cNvPr id="507" name="Kumpulan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Bentuk Bebas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09" name="Bentuk Bebas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10" name="Bentuk Bebas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11" name="Bentuk Bebas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12" name="Bentuk Bebas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ms-MY"/>
                  </a:p>
                </p:txBody>
              </p:sp>
            </p:grpSp>
          </p:grpSp>
          <p:sp>
            <p:nvSpPr>
              <p:cNvPr id="493" name="Bentuk Bebas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sp>
            <p:nvSpPr>
              <p:cNvPr id="494" name="Bentuk Bebas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</p:grpSp>
        <p:grpSp>
          <p:nvGrpSpPr>
            <p:cNvPr id="484" name="Kumpulan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Kumpulan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Bentuk Bebas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88" name="Bentuk Bebas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89" name="Bentuk Bebas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490" name="Bentuk Bebas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ms-MY"/>
                </a:p>
              </p:txBody>
            </p:sp>
          </p:grpSp>
          <p:sp>
            <p:nvSpPr>
              <p:cNvPr id="486" name="Bentuk Bebas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ms-MY"/>
              </a:p>
            </p:txBody>
          </p:sp>
        </p:grpSp>
      </p:grpSp>
      <p:grpSp>
        <p:nvGrpSpPr>
          <p:cNvPr id="521" name="Kumpulan 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Segi Empat Tepat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grpSp>
          <p:nvGrpSpPr>
            <p:cNvPr id="523" name="Kumpulan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Bentuk Bebas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grpSp>
            <p:nvGrpSpPr>
              <p:cNvPr id="532" name="Kumpulan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Bentuk Bebas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36" name="Bentuk Bebas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37" name="Bentuk Bebas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38" name="Bentuk Bebas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39" name="Bentuk Bebas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40" name="Bentuk Bebas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41" name="Bentuk Bebas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42" name="Bentuk Bebas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543" name="Kumpulan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Bentuk Bebas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60" name="Bentuk Bebas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</p:grpSp>
            <p:sp>
              <p:nvSpPr>
                <p:cNvPr id="544" name="Bentuk Bebas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45" name="Bentuk Bebas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546" name="Kumpulan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Bentuk Bebas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54" name="Baris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55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56" name="Bentuk Bebas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57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58" name="Bujur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ms-MY"/>
                  </a:p>
                </p:txBody>
              </p:sp>
            </p:grpSp>
            <p:grpSp>
              <p:nvGrpSpPr>
                <p:cNvPr id="547" name="Kumpulan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Bentuk Bebas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49" name="Bentuk Bebas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50" name="Bentuk Bebas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51" name="Bentuk Bebas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52" name="Bentuk Bebas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ms-MY"/>
                  </a:p>
                </p:txBody>
              </p:sp>
            </p:grpSp>
          </p:grpSp>
          <p:sp>
            <p:nvSpPr>
              <p:cNvPr id="533" name="Bentuk Bebas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sp>
            <p:nvSpPr>
              <p:cNvPr id="534" name="Bentuk Bebas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</p:grpSp>
        <p:grpSp>
          <p:nvGrpSpPr>
            <p:cNvPr id="524" name="Kumpulan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Kumpulan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Bentuk Bebas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28" name="Bentuk Bebas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29" name="Bentuk Bebas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30" name="Bentuk Bebas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ms-MY"/>
                </a:p>
              </p:txBody>
            </p:sp>
          </p:grpSp>
          <p:sp>
            <p:nvSpPr>
              <p:cNvPr id="526" name="Bentuk Bebas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ms-MY"/>
              </a:p>
            </p:txBody>
          </p:sp>
        </p:grpSp>
      </p:grpSp>
      <p:grpSp>
        <p:nvGrpSpPr>
          <p:cNvPr id="561" name="Kumpulan 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Segi Empat Tepat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grpSp>
          <p:nvGrpSpPr>
            <p:cNvPr id="563" name="Kumpulan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Bentuk Bebas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grpSp>
            <p:nvGrpSpPr>
              <p:cNvPr id="572" name="Kumpulan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Bentuk Bebas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76" name="Bentuk Bebas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77" name="Bentuk Bebas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78" name="Bentuk Bebas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79" name="Bentuk Bebas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80" name="Bentuk Bebas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81" name="Bentuk Bebas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82" name="Bentuk Bebas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583" name="Kumpulan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Bentuk Bebas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00" name="Bentuk Bebas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</p:grpSp>
            <p:sp>
              <p:nvSpPr>
                <p:cNvPr id="584" name="Bentuk Bebas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85" name="Bentuk Bebas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586" name="Kumpulan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Bentuk Bebas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94" name="Baris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95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96" name="Bentuk Bebas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97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98" name="Bujur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ms-MY"/>
                  </a:p>
                </p:txBody>
              </p:sp>
            </p:grpSp>
            <p:grpSp>
              <p:nvGrpSpPr>
                <p:cNvPr id="587" name="Kumpulan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Bentuk Bebas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89" name="Bentuk Bebas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90" name="Bentuk Bebas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91" name="Bentuk Bebas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592" name="Bentuk Bebas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ms-MY"/>
                  </a:p>
                </p:txBody>
              </p:sp>
            </p:grpSp>
          </p:grpSp>
          <p:sp>
            <p:nvSpPr>
              <p:cNvPr id="573" name="Bentuk Bebas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sp>
            <p:nvSpPr>
              <p:cNvPr id="574" name="Bentuk Bebas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</p:grpSp>
        <p:grpSp>
          <p:nvGrpSpPr>
            <p:cNvPr id="564" name="Kumpulan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Kumpulan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Bentuk Bebas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68" name="Bentuk Bebas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69" name="Bentuk Bebas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570" name="Bentuk Bebas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ms-MY"/>
                </a:p>
              </p:txBody>
            </p:sp>
          </p:grpSp>
          <p:sp>
            <p:nvSpPr>
              <p:cNvPr id="566" name="Bentuk Bebas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ms-MY"/>
              </a:p>
            </p:txBody>
          </p:sp>
        </p:grpSp>
      </p:grpSp>
      <p:grpSp>
        <p:nvGrpSpPr>
          <p:cNvPr id="601" name="Kumpulan 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Segi Empat Tepat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grpSp>
          <p:nvGrpSpPr>
            <p:cNvPr id="603" name="Kumpulan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Bentuk Bebas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grpSp>
            <p:nvGrpSpPr>
              <p:cNvPr id="612" name="Kumpulan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Bentuk Bebas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16" name="Bentuk Bebas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17" name="Bentuk Bebas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18" name="Bentuk Bebas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19" name="Bentuk Bebas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20" name="Bentuk Bebas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21" name="Bentuk Bebas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22" name="Bentuk Bebas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623" name="Kumpulan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Bentuk Bebas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40" name="Bentuk Bebas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</p:grpSp>
            <p:sp>
              <p:nvSpPr>
                <p:cNvPr id="624" name="Bentuk Bebas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25" name="Bentuk Bebas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626" name="Kumpulan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Bentuk Bebas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34" name="Baris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35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36" name="Bentuk Bebas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37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38" name="Bujur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ms-MY"/>
                  </a:p>
                </p:txBody>
              </p:sp>
            </p:grpSp>
            <p:grpSp>
              <p:nvGrpSpPr>
                <p:cNvPr id="627" name="Kumpulan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Bentuk Bebas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29" name="Bentuk Bebas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30" name="Bentuk Bebas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31" name="Bentuk Bebas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32" name="Bentuk Bebas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ms-MY"/>
                  </a:p>
                </p:txBody>
              </p:sp>
            </p:grpSp>
          </p:grpSp>
          <p:sp>
            <p:nvSpPr>
              <p:cNvPr id="613" name="Bentuk Bebas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sp>
            <p:nvSpPr>
              <p:cNvPr id="614" name="Bentuk Bebas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</p:grpSp>
        <p:grpSp>
          <p:nvGrpSpPr>
            <p:cNvPr id="604" name="Kumpulan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Kumpulan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Bentuk Bebas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08" name="Bentuk Bebas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09" name="Bentuk Bebas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10" name="Bentuk Bebas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ms-MY"/>
                </a:p>
              </p:txBody>
            </p:sp>
          </p:grpSp>
          <p:sp>
            <p:nvSpPr>
              <p:cNvPr id="606" name="Bentuk Bebas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ms-MY"/>
              </a:p>
            </p:txBody>
          </p:sp>
        </p:grpSp>
      </p:grpSp>
      <p:grpSp>
        <p:nvGrpSpPr>
          <p:cNvPr id="641" name="Kumpulan 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Segi Empat Tepat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grpSp>
          <p:nvGrpSpPr>
            <p:cNvPr id="643" name="Kumpulan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Bentuk Bebas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grpSp>
            <p:nvGrpSpPr>
              <p:cNvPr id="652" name="Kumpulan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Bentuk Bebas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56" name="Bentuk Bebas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57" name="Bentuk Bebas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58" name="Bentuk Bebas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59" name="Bentuk Bebas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60" name="Bentuk Bebas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61" name="Bentuk Bebas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62" name="Bentuk Bebas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663" name="Kumpulan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Bentuk Bebas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80" name="Bentuk Bebas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</p:grpSp>
            <p:sp>
              <p:nvSpPr>
                <p:cNvPr id="664" name="Bentuk Bebas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65" name="Bentuk Bebas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666" name="Kumpulan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Bentuk Bebas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74" name="Baris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75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76" name="Bentuk Bebas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77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78" name="Bujur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ms-MY"/>
                  </a:p>
                </p:txBody>
              </p:sp>
            </p:grpSp>
            <p:grpSp>
              <p:nvGrpSpPr>
                <p:cNvPr id="667" name="Kumpulan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Bentuk Bebas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69" name="Bentuk Bebas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70" name="Bentuk Bebas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71" name="Bentuk Bebas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672" name="Bentuk Bebas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ms-MY"/>
                  </a:p>
                </p:txBody>
              </p:sp>
            </p:grpSp>
          </p:grpSp>
          <p:sp>
            <p:nvSpPr>
              <p:cNvPr id="653" name="Bentuk Bebas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sp>
            <p:nvSpPr>
              <p:cNvPr id="654" name="Bentuk Bebas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</p:grpSp>
        <p:grpSp>
          <p:nvGrpSpPr>
            <p:cNvPr id="644" name="Kumpulan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Kumpulan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Bentuk Bebas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48" name="Bentuk Bebas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49" name="Bentuk Bebas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50" name="Bentuk Bebas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ms-MY"/>
                </a:p>
              </p:txBody>
            </p:sp>
          </p:grpSp>
          <p:sp>
            <p:nvSpPr>
              <p:cNvPr id="646" name="Bentuk Bebas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ms-MY"/>
              </a:p>
            </p:txBody>
          </p:sp>
        </p:grpSp>
      </p:grpSp>
      <p:grpSp>
        <p:nvGrpSpPr>
          <p:cNvPr id="681" name="Kumpulan 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Segi Empat Tepat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grpSp>
          <p:nvGrpSpPr>
            <p:cNvPr id="683" name="Kumpulan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Bentuk Bebas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grpSp>
            <p:nvGrpSpPr>
              <p:cNvPr id="692" name="Kumpulan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Bentuk Bebas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96" name="Bentuk Bebas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97" name="Bentuk Bebas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98" name="Bentuk Bebas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99" name="Bentuk Bebas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700" name="Bentuk Bebas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701" name="Bentuk Bebas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702" name="Bentuk Bebas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703" name="Kumpulan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Bentuk Bebas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20" name="Bentuk Bebas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</p:grpSp>
            <p:sp>
              <p:nvSpPr>
                <p:cNvPr id="704" name="Bentuk Bebas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705" name="Bentuk Bebas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706" name="Kumpulan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Bentuk Bebas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14" name="Baris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15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16" name="Bentuk Bebas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17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18" name="Bujur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ms-MY"/>
                  </a:p>
                </p:txBody>
              </p:sp>
            </p:grpSp>
            <p:grpSp>
              <p:nvGrpSpPr>
                <p:cNvPr id="707" name="Kumpulan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Bentuk Bebas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09" name="Bentuk Bebas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10" name="Bentuk Bebas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11" name="Bentuk Bebas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12" name="Bentuk Bebas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ms-MY"/>
                  </a:p>
                </p:txBody>
              </p:sp>
            </p:grpSp>
          </p:grpSp>
          <p:sp>
            <p:nvSpPr>
              <p:cNvPr id="693" name="Bentuk Bebas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sp>
            <p:nvSpPr>
              <p:cNvPr id="694" name="Bentuk Bebas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</p:grpSp>
        <p:grpSp>
          <p:nvGrpSpPr>
            <p:cNvPr id="684" name="Kumpulan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Kumpulan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Bentuk Bebas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88" name="Bentuk Bebas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89" name="Bentuk Bebas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690" name="Bentuk Bebas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ms-MY"/>
                </a:p>
              </p:txBody>
            </p:sp>
          </p:grpSp>
          <p:sp>
            <p:nvSpPr>
              <p:cNvPr id="686" name="Bentuk Bebas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ms-MY"/>
              </a:p>
            </p:txBody>
          </p:sp>
        </p:grpSp>
      </p:grpSp>
      <p:grpSp>
        <p:nvGrpSpPr>
          <p:cNvPr id="721" name="Kumpulan 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Segi Empat Tepat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/>
            </a:p>
          </p:txBody>
        </p:sp>
        <p:grpSp>
          <p:nvGrpSpPr>
            <p:cNvPr id="723" name="Kumpulan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Bentuk Bebas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grpSp>
            <p:nvGrpSpPr>
              <p:cNvPr id="732" name="Kumpulan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Bentuk Bebas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736" name="Bentuk Bebas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737" name="Bentuk Bebas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738" name="Bentuk Bebas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739" name="Bentuk Bebas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740" name="Bentuk Bebas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741" name="Bentuk Bebas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742" name="Bentuk Bebas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743" name="Kumpulan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Bentuk Bebas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60" name="Bentuk Bebas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</p:grpSp>
            <p:sp>
              <p:nvSpPr>
                <p:cNvPr id="744" name="Bentuk Bebas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745" name="Bentuk Bebas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grpSp>
              <p:nvGrpSpPr>
                <p:cNvPr id="746" name="Kumpulan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Bentuk Bebas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54" name="Baris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55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56" name="Bentuk Bebas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57" name="Bentuk Bebas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58" name="Bujur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ms-MY"/>
                  </a:p>
                </p:txBody>
              </p:sp>
            </p:grpSp>
            <p:grpSp>
              <p:nvGrpSpPr>
                <p:cNvPr id="747" name="Kumpulan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Bentuk Bebas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49" name="Bentuk Bebas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50" name="Bentuk Bebas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51" name="Bentuk Bebas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ms-MY"/>
                  </a:p>
                </p:txBody>
              </p:sp>
              <p:sp>
                <p:nvSpPr>
                  <p:cNvPr id="752" name="Bentuk Bebas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ms-MY"/>
                  </a:p>
                </p:txBody>
              </p:sp>
            </p:grpSp>
          </p:grpSp>
          <p:sp>
            <p:nvSpPr>
              <p:cNvPr id="733" name="Bentuk Bebas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  <p:sp>
            <p:nvSpPr>
              <p:cNvPr id="734" name="Bentuk Bebas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ms-MY"/>
              </a:p>
            </p:txBody>
          </p:sp>
        </p:grpSp>
        <p:grpSp>
          <p:nvGrpSpPr>
            <p:cNvPr id="724" name="Kumpulan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Kumpulan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Bentuk Bebas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728" name="Bentuk Bebas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729" name="Bentuk Bebas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ms-MY"/>
                </a:p>
              </p:txBody>
            </p:sp>
            <p:sp>
              <p:nvSpPr>
                <p:cNvPr id="730" name="Bentuk Bebas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ms-MY"/>
                </a:p>
              </p:txBody>
            </p:sp>
          </p:grpSp>
          <p:sp>
            <p:nvSpPr>
              <p:cNvPr id="726" name="Bentuk Bebas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ms-MY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ms-MY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ms-MY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ms-MY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ms-MY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ms-MY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uang Letak Teks 148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ms-MY"/>
              <a:t>Michiyo Sato</a:t>
            </a:r>
          </a:p>
        </p:txBody>
      </p:sp>
      <p:sp>
        <p:nvSpPr>
          <p:cNvPr id="150" name="Ruang Letak Teks 149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r>
              <a:rPr lang="ms-MY"/>
              <a:t>Pencipta buku skrap dan peminat kraf</a:t>
            </a:r>
          </a:p>
        </p:txBody>
      </p:sp>
      <p:sp>
        <p:nvSpPr>
          <p:cNvPr id="392" name="Ruang Letak Teks 391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r>
              <a:rPr lang="ms-MY"/>
              <a:t>1234 First Street</a:t>
            </a:r>
          </a:p>
          <a:p>
            <a:r>
              <a:rPr lang="ms-MY"/>
              <a:t>Apartment 67</a:t>
            </a:r>
          </a:p>
          <a:p>
            <a:r>
              <a:rPr lang="ms-MY"/>
              <a:t>Brunswick, GA 98052</a:t>
            </a:r>
          </a:p>
        </p:txBody>
      </p:sp>
      <p:sp>
        <p:nvSpPr>
          <p:cNvPr id="393" name="Ruang Letak Teks 392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r>
              <a:rPr lang="ms-MY"/>
              <a:t>tel |</a:t>
            </a:r>
          </a:p>
        </p:txBody>
      </p:sp>
      <p:sp>
        <p:nvSpPr>
          <p:cNvPr id="394" name="Ruang Letak Teks 393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r>
              <a:rPr lang="ms-MY"/>
              <a:t>360.555.0150</a:t>
            </a:r>
          </a:p>
        </p:txBody>
      </p:sp>
      <p:sp>
        <p:nvSpPr>
          <p:cNvPr id="395" name="Ruang Letak Teks 394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r>
              <a:rPr lang="ms-MY"/>
              <a:t>e-mel |</a:t>
            </a:r>
          </a:p>
        </p:txBody>
      </p:sp>
      <p:sp>
        <p:nvSpPr>
          <p:cNvPr id="396" name="Ruang Letak Teks 395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r>
              <a:rPr lang="ms-MY"/>
              <a:t>msato@contoh.com</a:t>
            </a:r>
          </a:p>
        </p:txBody>
      </p:sp>
      <p:sp>
        <p:nvSpPr>
          <p:cNvPr id="397" name="Ruang Letak Teks 396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r>
              <a:rPr lang="ms-MY"/>
              <a:t>web |</a:t>
            </a:r>
          </a:p>
        </p:txBody>
      </p:sp>
      <p:sp>
        <p:nvSpPr>
          <p:cNvPr id="398" name="Ruang Letak Teks 397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r>
              <a:rPr lang="ms-MY"/>
              <a:t>contoh.com/msato/blog</a:t>
            </a:r>
          </a:p>
        </p:txBody>
      </p:sp>
      <p:sp>
        <p:nvSpPr>
          <p:cNvPr id="147" name="Ruang Letak Teks 146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8" name="Ruang Letak Teks 147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1" name="Ruang Letak Teks 150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2" name="Ruang Letak Teks 151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" name="Ruang Letak Teks 152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4" name="Ruang Letak Teks 153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5" name="Ruang Letak Teks 154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6" name="Ruang Letak Teks 155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7" name="Ruang Letak Teks 156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8" name="Ruang Letak Teks 157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9" name="Ruang Letak Teks 158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0" name="Ruang Letak Teks 159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1" name="Ruang Letak Teks 160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2" name="Ruang Letak Teks 161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" name="Ruang Letak Teks 162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4" name="Ruang Letak Teks 163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5" name="Ruang Letak Teks 164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6" name="Ruang Letak Teks 165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7" name="Ruang Letak Teks 166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8" name="Ruang Letak Teks 167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9" name="Ruang Letak Teks 168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0" name="Ruang Letak Teks 169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1" name="Ruang Letak Teks 170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2" name="Ruang Letak Teks 171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3" name="Ruang Letak Teks 172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" name="Ruang Letak Teks 173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5" name="Ruang Letak Teks 174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6" name="Ruang Letak Teks 175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7" name="Ruang Letak Teks 176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8" name="Ruang Letak Teks 177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9" name="Ruang Letak Teks 178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0" name="Ruang Letak Teks 179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1" name="Ruang Letak Teks 180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2" name="Ruang Letak Teks 181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3" name="Ruang Letak Teks 182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" name="Ruang Letak Teks 183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5" name="Ruang Letak Teks 184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6" name="Ruang Letak Teks 185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7" name="Ruang Letak Teks 186"/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8" name="Ruang Letak Teks 187"/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9" name="Ruang Letak Teks 188"/>
          <p:cNvSpPr>
            <a:spLocks noGrp="1"/>
          </p:cNvSpPr>
          <p:nvPr>
            <p:ph type="body" sz="quarter" idx="18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0" name="Ruang Letak Teks 189"/>
          <p:cNvSpPr>
            <a:spLocks noGrp="1"/>
          </p:cNvSpPr>
          <p:nvPr>
            <p:ph type="body" sz="quarter" idx="18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1" name="Ruang Letak Teks 190"/>
          <p:cNvSpPr>
            <a:spLocks noGrp="1"/>
          </p:cNvSpPr>
          <p:nvPr>
            <p:ph type="body" sz="quarter" idx="18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6" name="Ruang Letak Teks 575"/>
          <p:cNvSpPr>
            <a:spLocks noGrp="1"/>
          </p:cNvSpPr>
          <p:nvPr>
            <p:ph type="body" sz="quarter" idx="18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7" name="Ruang Letak Teks 576"/>
          <p:cNvSpPr>
            <a:spLocks noGrp="1"/>
          </p:cNvSpPr>
          <p:nvPr>
            <p:ph type="body" sz="quarter" idx="19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8" name="Ruang Letak Teks 577"/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0" name="Ruang Letak Teks 659"/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1" name="Ruang Letak Teks 660"/>
          <p:cNvSpPr>
            <a:spLocks noGrp="1"/>
          </p:cNvSpPr>
          <p:nvPr>
            <p:ph type="body" sz="quarter" idx="19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2" name="Ruang Letak Teks 661"/>
          <p:cNvSpPr>
            <a:spLocks noGrp="1"/>
          </p:cNvSpPr>
          <p:nvPr>
            <p:ph type="body" sz="quarter" idx="19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3" name="Ruang Letak Teks 662"/>
          <p:cNvSpPr>
            <a:spLocks noGrp="1"/>
          </p:cNvSpPr>
          <p:nvPr>
            <p:ph type="body" sz="quarter" idx="1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4" name="Ruang Letak Teks 663"/>
          <p:cNvSpPr>
            <a:spLocks noGrp="1"/>
          </p:cNvSpPr>
          <p:nvPr>
            <p:ph type="body" sz="quarter" idx="1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5" name="Ruang Letak Teks 664"/>
          <p:cNvSpPr>
            <a:spLocks noGrp="1"/>
          </p:cNvSpPr>
          <p:nvPr>
            <p:ph type="body" sz="quarter" idx="19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6" name="Ruang Letak Teks 665"/>
          <p:cNvSpPr>
            <a:spLocks noGrp="1"/>
          </p:cNvSpPr>
          <p:nvPr>
            <p:ph type="body" sz="quarter" idx="19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7" name="Ruang Letak Teks 666"/>
          <p:cNvSpPr>
            <a:spLocks noGrp="1"/>
          </p:cNvSpPr>
          <p:nvPr>
            <p:ph type="body" sz="quarter" idx="19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8" name="Ruang Letak Teks 667"/>
          <p:cNvSpPr>
            <a:spLocks noGrp="1"/>
          </p:cNvSpPr>
          <p:nvPr>
            <p:ph type="body" sz="quarter" idx="20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9" name="Ruang Letak Teks 668"/>
          <p:cNvSpPr>
            <a:spLocks noGrp="1"/>
          </p:cNvSpPr>
          <p:nvPr>
            <p:ph type="body" sz="quarter" idx="20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0" name="Ruang Letak Teks 669"/>
          <p:cNvSpPr>
            <a:spLocks noGrp="1"/>
          </p:cNvSpPr>
          <p:nvPr>
            <p:ph type="body" sz="quarter" idx="20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1" name="Ruang Letak Teks 670"/>
          <p:cNvSpPr>
            <a:spLocks noGrp="1"/>
          </p:cNvSpPr>
          <p:nvPr>
            <p:ph type="body" sz="quarter" idx="20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2" name="Ruang Letak Teks 671"/>
          <p:cNvSpPr>
            <a:spLocks noGrp="1"/>
          </p:cNvSpPr>
          <p:nvPr>
            <p:ph type="body" sz="quarter" idx="20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3" name="Ruang Letak Teks 672"/>
          <p:cNvSpPr>
            <a:spLocks noGrp="1"/>
          </p:cNvSpPr>
          <p:nvPr>
            <p:ph type="body" sz="quarter" idx="20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4" name="Ruang Letak Teks 673"/>
          <p:cNvSpPr>
            <a:spLocks noGrp="1"/>
          </p:cNvSpPr>
          <p:nvPr>
            <p:ph type="body" sz="quarter" idx="20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5" name="Ruang Letak Teks 674"/>
          <p:cNvSpPr>
            <a:spLocks noGrp="1"/>
          </p:cNvSpPr>
          <p:nvPr>
            <p:ph type="body" sz="quarter" idx="2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6" name="Ruang Letak Teks 675"/>
          <p:cNvSpPr>
            <a:spLocks noGrp="1"/>
          </p:cNvSpPr>
          <p:nvPr>
            <p:ph type="body" sz="quarter" idx="20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7" name="Ruang Letak Teks 676"/>
          <p:cNvSpPr>
            <a:spLocks noGrp="1"/>
          </p:cNvSpPr>
          <p:nvPr>
            <p:ph type="body" sz="quarter" idx="20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8" name="Ruang Letak Teks 677"/>
          <p:cNvSpPr>
            <a:spLocks noGrp="1"/>
          </p:cNvSpPr>
          <p:nvPr>
            <p:ph type="body" sz="quarter" idx="2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9" name="Ruang Letak Teks 678"/>
          <p:cNvSpPr>
            <a:spLocks noGrp="1"/>
          </p:cNvSpPr>
          <p:nvPr>
            <p:ph type="body" sz="quarter" idx="2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0" name="Ruang Letak Teks 679"/>
          <p:cNvSpPr>
            <a:spLocks noGrp="1"/>
          </p:cNvSpPr>
          <p:nvPr>
            <p:ph type="body" sz="quarter" idx="2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1" name="Ruang Letak Teks 680"/>
          <p:cNvSpPr>
            <a:spLocks noGrp="1"/>
          </p:cNvSpPr>
          <p:nvPr>
            <p:ph type="body" sz="quarter" idx="2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2" name="Ruang Letak Teks 681"/>
          <p:cNvSpPr>
            <a:spLocks noGrp="1"/>
          </p:cNvSpPr>
          <p:nvPr>
            <p:ph type="body" sz="quarter" idx="2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3" name="Ruang Letak Teks 682"/>
          <p:cNvSpPr>
            <a:spLocks noGrp="1"/>
          </p:cNvSpPr>
          <p:nvPr>
            <p:ph type="body" sz="quarter" idx="2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4" name="Ruang Letak Teks 683"/>
          <p:cNvSpPr>
            <a:spLocks noGrp="1"/>
          </p:cNvSpPr>
          <p:nvPr>
            <p:ph type="body" sz="quarter" idx="2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5" name="Ruang Letak Teks 684"/>
          <p:cNvSpPr>
            <a:spLocks noGrp="1"/>
          </p:cNvSpPr>
          <p:nvPr>
            <p:ph type="body" sz="quarter" idx="2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6" name="Ruang Letak Teks 685"/>
          <p:cNvSpPr>
            <a:spLocks noGrp="1"/>
          </p:cNvSpPr>
          <p:nvPr>
            <p:ph type="body" sz="quarter" idx="2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7" name="Ruang Letak Teks 686"/>
          <p:cNvSpPr>
            <a:spLocks noGrp="1"/>
          </p:cNvSpPr>
          <p:nvPr>
            <p:ph type="body" sz="quarter" idx="2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8" name="Ruang Letak Teks 687"/>
          <p:cNvSpPr>
            <a:spLocks noGrp="1"/>
          </p:cNvSpPr>
          <p:nvPr>
            <p:ph type="body" sz="quarter" idx="2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9" name="Ruang Letak Teks 688"/>
          <p:cNvSpPr>
            <a:spLocks noGrp="1"/>
          </p:cNvSpPr>
          <p:nvPr>
            <p:ph type="body" sz="quarter" idx="2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0" name="Ruang Letak Teks 689"/>
          <p:cNvSpPr>
            <a:spLocks noGrp="1"/>
          </p:cNvSpPr>
          <p:nvPr>
            <p:ph type="body" sz="quarter" idx="2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1" name="Ruang Letak Teks 690"/>
          <p:cNvSpPr>
            <a:spLocks noGrp="1"/>
          </p:cNvSpPr>
          <p:nvPr>
            <p:ph type="body" sz="quarter" idx="2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2" name="Ruang Letak Teks 691"/>
          <p:cNvSpPr>
            <a:spLocks noGrp="1"/>
          </p:cNvSpPr>
          <p:nvPr>
            <p:ph type="body" sz="quarter" idx="2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3" name="Ruang Letak Teks 692"/>
          <p:cNvSpPr>
            <a:spLocks noGrp="1"/>
          </p:cNvSpPr>
          <p:nvPr>
            <p:ph type="body" sz="quarter" idx="2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4" name="Ruang Letak Teks 693"/>
          <p:cNvSpPr>
            <a:spLocks noGrp="1"/>
          </p:cNvSpPr>
          <p:nvPr>
            <p:ph type="body" sz="quarter" idx="2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d Perniagaan Bunga Liar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Nilai ini menunjukkan bilangan simpanan atau semakan. Aplikasi ini bertanggungjawab untuk mengemas kini nilai ini selepas setiap semakan.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BorangPustakaDokumen</Display>
  <Edit>BorangPustakaDokumen</Edit>
  <New>BorangPustakaDokumen</New>
</FormTemplates>
</file>

<file path=customXml/itemProps1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</Words>
  <Application>Microsoft Office PowerPoint</Application>
  <PresentationFormat>Tersuai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 yang Digunakan</vt:lpstr>
      </vt:variant>
      <vt:variant>
        <vt:i4>2</vt:i4>
      </vt:variant>
      <vt:variant>
        <vt:lpstr>Tema</vt:lpstr>
      </vt:variant>
      <vt:variant>
        <vt:i4>1</vt:i4>
      </vt:variant>
      <vt:variant>
        <vt:lpstr>Tajuk Slaid</vt:lpstr>
      </vt:variant>
      <vt:variant>
        <vt:i4>1</vt:i4>
      </vt:variant>
    </vt:vector>
  </HeadingPairs>
  <TitlesOfParts>
    <vt:vector size="4" baseType="lpstr">
      <vt:lpstr>Arial</vt:lpstr>
      <vt:lpstr>Century Schoolbook</vt:lpstr>
      <vt:lpstr>Kad Perniagaan Bunga Liar</vt:lpstr>
      <vt:lpstr>Persembahan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2013-07-31T14:33:57Z</dcterms:created>
  <dcterms:modified xsi:type="dcterms:W3CDTF">2013-12-11T04:39:08Z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