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60" d="100"/>
          <a:sy n="60" d="100"/>
        </p:scale>
        <p:origin x="2718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40DF0C42-8226-4523-B11E-7C13978E6CFD}" type="datetimeFigureOut">
              <a:rPr lang="ms-MY" smtClean="0"/>
              <a:t>27/11/2013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4FE0F56A-0C86-4ACC-9CF4-1B63F756A4B0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AC0A8818-56B1-4EAC-B5D3-7BFFD2C4E1DE}" type="datetimeFigureOut">
              <a:t>11/27/2013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636046C0-8A92-4E40-B931-77A8EEB71F69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smtClean="0"/>
              <a:t>Untuk</a:t>
            </a:r>
            <a:r>
              <a:rPr lang="ms-MY" baseline="0" smtClean="0"/>
              <a:t> mengubah kad perniagaan sampel yang pertama, gantikan kandungan dengan kandungan anda. </a:t>
            </a:r>
          </a:p>
          <a:p>
            <a:endParaRPr lang="ms-MY" baseline="0" smtClean="0"/>
          </a:p>
          <a:p>
            <a:r>
              <a:rPr lang="ms-MY" baseline="0" smtClean="0"/>
              <a:t>Atau jika anda lebih ingin bermula daripada halaman kosong, tekan butang Slaid Baru pada tab Rumah untuk menyelitkan halaman baru. Sekarang masukkan teks anda dalam ruang letak yang kosong.</a:t>
            </a:r>
            <a:endParaRPr lang="ms-MY" smtClean="0"/>
          </a:p>
          <a:p>
            <a:endParaRPr lang="ms-MY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letak Tersu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ang Letak Teks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5" name="Ruang Letak Teks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4" name="Ruang Letak Teks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7" name="Ruang Letak Teks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8" name="Ruang Letak Teks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9" name="Ruang Letak Teks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22" name="Ruang Letak Teks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4" name="Ruang Letak Teks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23" name="Ruang Letak Teks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25" name="Ruang Letak Teks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6" name="Ruang Letak Teks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7" name="Ruang Letak Teks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28" name="Ruang Letak Teks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30" name="Ruang Letak Teks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29" name="Ruang Letak Teks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31" name="Ruang Letak Teks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32" name="Ruang Letak Teks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33" name="Ruang Letak Teks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34" name="Ruang Letak Teks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36" name="Ruang Letak Teks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35" name="Ruang Letak Teks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37" name="Ruang Letak Teks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38" name="Ruang Letak Teks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39" name="Ruang Letak Teks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40" name="Ruang Letak Teks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42" name="Ruang Letak Teks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41" name="Ruang Letak Teks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43" name="Ruang Letak Teks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44" name="Ruang Letak Teks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45" name="Ruang Letak Teks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46" name="Ruang Letak Teks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48" name="Ruang Letak Teks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47" name="Ruang Letak Teks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49" name="Ruang Letak Teks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50" name="Ruang Letak Teks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51" name="Ruang Letak Teks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52" name="Ruang Letak Teks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54" name="Ruang Letak Teks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53" name="Ruang Letak Teks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55" name="Ruang Letak Teks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56" name="Ruang Letak Teks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57" name="Ruang Letak Teks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58" name="Ruang Letak Teks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60" name="Ruang Letak Teks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59" name="Ruang Letak Teks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61" name="Ruang Letak Teks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62" name="Ruang Letak Teks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63" name="Ruang Letak Teks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64" name="Ruang Letak Teks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66" name="Ruang Letak Teks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65" name="Ruang Letak Teks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67" name="Ruang Letak Teks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68" name="Ruang Letak Teks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69" name="Ruang Letak Teks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  <p:sp>
        <p:nvSpPr>
          <p:cNvPr id="70" name="Ruang Letak Teks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72" name="Ruang Letak Teks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tajuk atau hobi di sini</a:t>
            </a:r>
          </a:p>
        </p:txBody>
      </p:sp>
      <p:sp>
        <p:nvSpPr>
          <p:cNvPr id="71" name="Ruang Letak Teks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Taipkan alamat di sini</a:t>
            </a:r>
          </a:p>
        </p:txBody>
      </p:sp>
      <p:sp>
        <p:nvSpPr>
          <p:cNvPr id="73" name="Ruang Letak Teks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74" name="Ruang Letak Teks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75" name="Ruang Letak Teks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ms-MY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ms-MY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ms-MY"/>
              <a:t>Nama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 kad perniagaa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Segi Empat Tepat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9" name="Segi Empat Tepat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0" name="Segi Empat Tepat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1" name="Segi Empat Tepat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2" name="Segi Empat Tepat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3" name="Segi Empat Tepat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4" name="Segi Empat Tepat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5" name="Segi Empat Tepat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6" name="Segi Empat Tepat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7" name="Segi Empat Tepat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</p:grpSp>
      <p:sp>
        <p:nvSpPr>
          <p:cNvPr id="2" name="Ruang Letak Tajuk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11/27/2013</a:t>
            </a:fld>
            <a:endParaRPr lang="ms-MY"/>
          </a:p>
        </p:txBody>
      </p:sp>
      <p:sp>
        <p:nvSpPr>
          <p:cNvPr id="5" name="Ruang Letak Pengaki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ms-MY"/>
          </a:p>
        </p:txBody>
      </p:sp>
      <p:pic>
        <p:nvPicPr>
          <p:cNvPr id="38" name="Gambar 37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Gambar 39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Gambar 40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Gambar 41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Gambar 42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Gambar 43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Gambar 44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Gambar 45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Gambar 46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Gambar 47" descr="Tangkapan dekat bunga sakura" title="Gambar Reka Bentuk Slai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ms-MY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ms-MY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ek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ms-MY"/>
              <a:t>Michiyo Sato</a:t>
            </a:r>
          </a:p>
        </p:txBody>
      </p:sp>
      <p:sp>
        <p:nvSpPr>
          <p:cNvPr id="4" name="Ruang Letak Teks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ms-MY"/>
              <a:t>Fotografi bahan semula jadi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ms-MY"/>
              <a:t>1234 First Street,</a:t>
            </a:r>
          </a:p>
          <a:p>
            <a:r>
              <a:rPr lang="ms-MY"/>
              <a:t>Brunswick, GA 98052</a:t>
            </a:r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ms-MY"/>
              <a:t>360.555.0150</a:t>
            </a:r>
          </a:p>
        </p:txBody>
      </p:sp>
      <p:sp>
        <p:nvSpPr>
          <p:cNvPr id="6" name="Ruang Letak Teks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ms-MY"/>
              <a:t>msato@contoh.com</a:t>
            </a:r>
          </a:p>
        </p:txBody>
      </p:sp>
      <p:sp>
        <p:nvSpPr>
          <p:cNvPr id="7" name="Ruang Letak Teks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ms-MY"/>
              <a:t>@msatocontohcom</a:t>
            </a:r>
          </a:p>
        </p:txBody>
      </p:sp>
      <p:sp>
        <p:nvSpPr>
          <p:cNvPr id="14" name="Ruang Letak Teks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6" name="Ruang Letak Teks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5" name="Ruang Letak Teks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7" name="Ruang Letak Teks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8" name="Ruang Letak Teks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" name="Ruang Letak Teks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" name="Ruang Letak Teks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2" name="Ruang Letak Teks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" name="Ruang Letak Teks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3" name="Ruang Letak Teks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4" name="Ruang Letak Teks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5" name="Ruang Letak Teks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6" name="Ruang Letak Teks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8" name="Ruang Letak Teks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7" name="Ruang Letak Teks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9" name="Ruang Letak Teks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0" name="Ruang Letak Teks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1" name="Ruang Letak Teks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28" name="Ruang Letak Teks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30" name="Ruang Letak Teks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29" name="Ruang Letak Teks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31" name="Ruang Letak Teks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32" name="Ruang Letak Teks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33" name="Ruang Letak Teks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88" name="Ruang Letak Teks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0" name="Ruang Letak Teks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89" name="Ruang Letak Teks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1" name="Ruang Letak Teks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2" name="Ruang Letak Teks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3" name="Ruang Letak Teks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4" name="Ruang Letak Teks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6" name="Ruang Letak Teks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5" name="Ruang Letak Teks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7" name="Ruang Letak Teks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8" name="Ruang Letak Teks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99" name="Ruang Letak Teks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0" name="Ruang Letak Teks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2" name="Ruang Letak Teks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1" name="Ruang Letak Teks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3" name="Ruang Letak Teks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4" name="Ruang Letak Teks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5" name="Ruang Letak Teks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6" name="Ruang Letak Teks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8" name="Ruang Letak Teks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7" name="Ruang Letak Teks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09" name="Ruang Letak Teks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0" name="Ruang Letak Teks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1" name="Ruang Letak Teks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2" name="Ruang Letak Teks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4" name="Ruang Letak Teks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3" name="Ruang Letak Teks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5" name="Ruang Letak Teks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6" name="Ruang Letak Teks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217" name="Ruang Letak Teks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Kad Perniagaan Bunga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Tersuai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</vt:i4>
      </vt:variant>
    </vt:vector>
  </HeadingPairs>
  <TitlesOfParts>
    <vt:vector size="4" baseType="lpstr">
      <vt:lpstr>Arial</vt:lpstr>
      <vt:lpstr>Cambria</vt:lpstr>
      <vt:lpstr>Kad Perniagaan Bunga</vt:lpstr>
      <vt:lpstr>Persembahan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2013-11-27T03:20:40Z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