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>
      <p:cViewPr varScale="1">
        <p:scale>
          <a:sx n="67" d="100"/>
          <a:sy n="67" d="100"/>
        </p:scale>
        <p:origin x="2538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Pengepal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ms-MY" sz="1200"/>
            </a:lvl1pPr>
          </a:lstStyle>
          <a:p>
            <a:endParaRPr lang="ms-MY"/>
          </a:p>
        </p:txBody>
      </p:sp>
      <p:sp>
        <p:nvSpPr>
          <p:cNvPr id="3" name="Ruang Letak Tarikh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ms-MY" sz="1200"/>
            </a:lvl1pPr>
          </a:lstStyle>
          <a:p>
            <a:fld id="{6D793E0B-B97B-4409-ABE0-557859E48B65}" type="datetimeFigureOut">
              <a:rPr lang="ms-MY" smtClean="0"/>
              <a:t>11/12/2013</a:t>
            </a:fld>
            <a:endParaRPr lang="ms-MY"/>
          </a:p>
        </p:txBody>
      </p:sp>
      <p:sp>
        <p:nvSpPr>
          <p:cNvPr id="4" name="Ruang Letak Penga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ms-MY" sz="1200"/>
            </a:lvl1pPr>
          </a:lstStyle>
          <a:p>
            <a:endParaRPr lang="ms-MY"/>
          </a:p>
        </p:txBody>
      </p:sp>
      <p:sp>
        <p:nvSpPr>
          <p:cNvPr id="5" name="Ruang Letak Nombor Slaid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ms-MY" sz="1200"/>
            </a:lvl1pPr>
          </a:lstStyle>
          <a:p>
            <a:fld id="{F45F31C6-8409-4E0F-AFD4-5691304EC96E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Pengepal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ms-MY" sz="1200"/>
            </a:lvl1pPr>
          </a:lstStyle>
          <a:p>
            <a:endParaRPr lang="ms-MY"/>
          </a:p>
        </p:txBody>
      </p:sp>
      <p:sp>
        <p:nvSpPr>
          <p:cNvPr id="3" name="Ruang Letak Tarikh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ms-MY" sz="1200"/>
            </a:lvl1pPr>
          </a:lstStyle>
          <a:p>
            <a:fld id="{D99534B9-6B5A-4379-9BB9-90CB48007E7F}" type="datetimeFigureOut">
              <a:t>12/11/2013</a:t>
            </a:fld>
            <a:endParaRPr lang="ms-MY"/>
          </a:p>
        </p:txBody>
      </p:sp>
      <p:sp>
        <p:nvSpPr>
          <p:cNvPr id="4" name="Ruang Letak Imej Slaid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s-MY"/>
          </a:p>
        </p:txBody>
      </p:sp>
      <p:sp>
        <p:nvSpPr>
          <p:cNvPr id="5" name="Ruang Letak Not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ms-MY"/>
              <a:t>Klik untuk mengedit gaya teks Induk</a:t>
            </a:r>
          </a:p>
          <a:p>
            <a:pPr lvl="1"/>
            <a:r>
              <a:rPr lang="ms-MY"/>
              <a:t>Aras kedua</a:t>
            </a:r>
          </a:p>
          <a:p>
            <a:pPr lvl="2"/>
            <a:r>
              <a:rPr lang="ms-MY"/>
              <a:t>Aras ketiga</a:t>
            </a:r>
          </a:p>
          <a:p>
            <a:pPr lvl="3"/>
            <a:r>
              <a:rPr lang="ms-MY"/>
              <a:t>Aras keempat</a:t>
            </a:r>
          </a:p>
          <a:p>
            <a:pPr lvl="4"/>
            <a:r>
              <a:rPr lang="ms-MY"/>
              <a:t>Aras kelima</a:t>
            </a:r>
          </a:p>
        </p:txBody>
      </p:sp>
      <p:sp>
        <p:nvSpPr>
          <p:cNvPr id="6" name="Ruang Letak Peng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ms-MY" sz="1200"/>
            </a:lvl1pPr>
          </a:lstStyle>
          <a:p>
            <a:endParaRPr lang="ms-MY"/>
          </a:p>
        </p:txBody>
      </p:sp>
      <p:sp>
        <p:nvSpPr>
          <p:cNvPr id="7" name="Ruang Letak Nombor Slaid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ms-MY" sz="1200"/>
            </a:lvl1pPr>
          </a:lstStyle>
          <a:p>
            <a:fld id="{7DBB298C-95CC-4205-A540-F80A718015AE}" type="slidenum"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lang="ms-MY"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lang="ms-MY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ms-MY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ms-MY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ms-MY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Imej Sla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uang Letak No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s-MY" dirty="0" smtClean="0"/>
              <a:t>Sesuaikan kain rentang ini dengan mesej anda! Pilih huruf dan tambahkan teks anda. Gunakan satu aksara bagi setiap slaid.</a:t>
            </a:r>
            <a:endParaRPr lang="ms-MY" dirty="0"/>
          </a:p>
        </p:txBody>
      </p:sp>
      <p:sp>
        <p:nvSpPr>
          <p:cNvPr id="4" name="Ruang Letak Nombor Sla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ms-MY" smtClean="0"/>
              <a:t>1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00953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Imej Sla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uang Letak No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s-MY" dirty="0" smtClean="0"/>
              <a:t>Sesuaikan kain rentang ini dengan mesej anda! Pilih huruf dan tambahkan teks anda. Gunakan satu aksara bagi setiap slaid.</a:t>
            </a:r>
            <a:endParaRPr lang="ms-MY" dirty="0"/>
          </a:p>
        </p:txBody>
      </p:sp>
      <p:sp>
        <p:nvSpPr>
          <p:cNvPr id="4" name="Ruang Letak Nombor Sla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ms-MY" smtClean="0"/>
              <a:t>10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304202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Imej Sla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uang Letak No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s-MY" dirty="0" smtClean="0"/>
              <a:t>Sesuaikan kain rentang ini dengan mesej anda! Pilih huruf dan tambahkan teks anda. Gunakan satu aksara bagi setiap slaid.</a:t>
            </a:r>
            <a:endParaRPr lang="ms-MY" dirty="0"/>
          </a:p>
        </p:txBody>
      </p:sp>
      <p:sp>
        <p:nvSpPr>
          <p:cNvPr id="4" name="Ruang Letak Nombor Sla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ms-MY" smtClean="0"/>
              <a:t>11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436285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Imej Sla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uang Letak No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s-MY" dirty="0" smtClean="0"/>
              <a:t>Sesuaikan kain rentang ini dengan mesej anda! Pilih huruf dan tambahkan teks anda. Gunakan satu aksara bagi setiap slaid.</a:t>
            </a:r>
            <a:endParaRPr lang="ms-MY" dirty="0"/>
          </a:p>
        </p:txBody>
      </p:sp>
      <p:sp>
        <p:nvSpPr>
          <p:cNvPr id="4" name="Ruang Letak Nombor Sla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ms-MY" smtClean="0"/>
              <a:t>12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4130314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Imej Sla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uang Letak No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s-MY" dirty="0" smtClean="0"/>
              <a:t>Sesuaikan kain rentang ini dengan mesej anda! Pilih huruf dan tambahkan teks anda. Gunakan satu aksara bagi setiap slaid.</a:t>
            </a:r>
            <a:endParaRPr lang="ms-MY" dirty="0"/>
          </a:p>
        </p:txBody>
      </p:sp>
      <p:sp>
        <p:nvSpPr>
          <p:cNvPr id="4" name="Ruang Letak Nombor Sla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ms-MY" smtClean="0"/>
              <a:t>13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656104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Imej Sla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uang Letak No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s-MY" dirty="0" smtClean="0"/>
              <a:t>Sesuaikan kain rentang ini dengan mesej anda! Pilih huruf dan tambahkan teks anda. Gunakan satu aksara bagi setiap slaid.</a:t>
            </a:r>
            <a:endParaRPr lang="ms-MY" dirty="0"/>
          </a:p>
        </p:txBody>
      </p:sp>
      <p:sp>
        <p:nvSpPr>
          <p:cNvPr id="4" name="Ruang Letak Nombor Sla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ms-MY" smtClean="0"/>
              <a:t>14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535254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Imej Sla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uang Letak No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s-MY" dirty="0" smtClean="0"/>
              <a:t>Sesuaikan kain rentang ini dengan mesej anda! Pilih huruf dan tambahkan teks anda. Gunakan satu aksara bagi setiap slaid.</a:t>
            </a:r>
            <a:endParaRPr lang="ms-MY" dirty="0"/>
          </a:p>
        </p:txBody>
      </p:sp>
      <p:sp>
        <p:nvSpPr>
          <p:cNvPr id="4" name="Ruang Letak Nombor Sla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ms-MY" smtClean="0"/>
              <a:t>15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1241353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Imej Sla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uang Letak No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s-MY" dirty="0" smtClean="0"/>
              <a:t>Sesuaikan kain rentang ini dengan mesej anda! Pilih huruf dan tambahkan teks anda. Gunakan satu aksara bagi setiap slaid.</a:t>
            </a:r>
            <a:endParaRPr lang="ms-MY" dirty="0"/>
          </a:p>
        </p:txBody>
      </p:sp>
      <p:sp>
        <p:nvSpPr>
          <p:cNvPr id="4" name="Ruang Letak Nombor Sla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ms-MY" smtClean="0"/>
              <a:t>16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472940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Imej Sla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uang Letak No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s-MY" dirty="0" smtClean="0"/>
              <a:t>Sesuaikan kain rentang ini dengan mesej anda! Pilih huruf dan tambahkan teks anda. Gunakan satu aksara bagi setiap slaid.</a:t>
            </a:r>
            <a:endParaRPr lang="ms-MY" dirty="0"/>
          </a:p>
        </p:txBody>
      </p:sp>
      <p:sp>
        <p:nvSpPr>
          <p:cNvPr id="4" name="Ruang Letak Nombor Sla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ms-MY" smtClean="0"/>
              <a:t>2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664837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Imej Sla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uang Letak No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s-MY" dirty="0" smtClean="0"/>
              <a:t>Sesuaikan kain rentang ini dengan mesej anda! Pilih huruf dan tambahkan teks anda. Gunakan satu aksara bagi setiap slaid.</a:t>
            </a:r>
            <a:endParaRPr lang="ms-MY" dirty="0"/>
          </a:p>
        </p:txBody>
      </p:sp>
      <p:sp>
        <p:nvSpPr>
          <p:cNvPr id="4" name="Ruang Letak Nombor Sla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ms-MY" smtClean="0"/>
              <a:t>3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519940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Imej Sla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uang Letak No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s-MY" dirty="0" smtClean="0"/>
              <a:t>Sesuaikan kain rentang ini dengan mesej anda! Pilih huruf dan tambahkan teks anda. Gunakan satu aksara bagi setiap slaid.</a:t>
            </a:r>
            <a:endParaRPr lang="ms-MY" dirty="0"/>
          </a:p>
        </p:txBody>
      </p:sp>
      <p:sp>
        <p:nvSpPr>
          <p:cNvPr id="4" name="Ruang Letak Nombor Sla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ms-MY" smtClean="0"/>
              <a:t>4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877343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Imej Sla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uang Letak No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s-MY" dirty="0" smtClean="0"/>
              <a:t>Sesuaikan kain rentang ini dengan mesej anda! Pilih huruf dan tambahkan teks anda. Gunakan satu aksara bagi setiap slaid.</a:t>
            </a:r>
            <a:endParaRPr lang="ms-MY" dirty="0"/>
          </a:p>
        </p:txBody>
      </p:sp>
      <p:sp>
        <p:nvSpPr>
          <p:cNvPr id="4" name="Ruang Letak Nombor Sla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ms-MY" smtClean="0"/>
              <a:t>5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486647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Imej Sla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uang Letak No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s-MY" dirty="0" smtClean="0"/>
              <a:t>Sesuaikan kain rentang ini dengan mesej anda! Pilih huruf dan tambahkan teks anda. Gunakan satu aksara bagi setiap slaid.</a:t>
            </a:r>
            <a:endParaRPr lang="ms-MY" dirty="0"/>
          </a:p>
        </p:txBody>
      </p:sp>
      <p:sp>
        <p:nvSpPr>
          <p:cNvPr id="4" name="Ruang Letak Nombor Sla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ms-MY" smtClean="0"/>
              <a:t>6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73602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Imej Sla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uang Letak No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s-MY" dirty="0" smtClean="0"/>
              <a:t>Sesuaikan kain rentang ini dengan mesej anda! Pilih huruf dan tambahkan teks anda. Gunakan satu aksara bagi setiap slaid.</a:t>
            </a:r>
            <a:endParaRPr lang="ms-MY" dirty="0"/>
          </a:p>
        </p:txBody>
      </p:sp>
      <p:sp>
        <p:nvSpPr>
          <p:cNvPr id="4" name="Ruang Letak Nombor Sla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ms-MY" smtClean="0"/>
              <a:t>7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915760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Imej Sla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uang Letak No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s-MY" dirty="0" smtClean="0"/>
              <a:t>Sesuaikan kain rentang ini dengan mesej anda! Pilih huruf dan tambahkan teks anda. Gunakan satu aksara bagi setiap slaid.</a:t>
            </a:r>
            <a:endParaRPr lang="ms-MY" dirty="0"/>
          </a:p>
        </p:txBody>
      </p:sp>
      <p:sp>
        <p:nvSpPr>
          <p:cNvPr id="4" name="Ruang Letak Nombor Sla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ms-MY" smtClean="0"/>
              <a:t>8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087230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Imej Sla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uang Letak No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s-MY" dirty="0" smtClean="0"/>
              <a:t>Sesuaikan kain rentang ini dengan mesej anda! Pilih huruf dan tambahkan teks anda. Gunakan satu aksara bagi setiap slaid.</a:t>
            </a:r>
            <a:endParaRPr lang="ms-MY" dirty="0"/>
          </a:p>
        </p:txBody>
      </p:sp>
      <p:sp>
        <p:nvSpPr>
          <p:cNvPr id="4" name="Ruang Letak Nombor Sla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ms-MY" smtClean="0"/>
              <a:t>9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553515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y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Penyambung Lurus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egi Empat Tepat Bundar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2207"/>
          </a:p>
        </p:txBody>
      </p:sp>
      <p:cxnSp>
        <p:nvCxnSpPr>
          <p:cNvPr id="11" name="Penyambung Lurus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enyambung Lurus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Berlian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2207"/>
          </a:p>
        </p:txBody>
      </p:sp>
      <p:sp>
        <p:nvSpPr>
          <p:cNvPr id="2" name="Tajuk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ms-MY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ms-MY"/>
              <a:t>x</a:t>
            </a:r>
          </a:p>
        </p:txBody>
      </p:sp>
      <p:sp>
        <p:nvSpPr>
          <p:cNvPr id="15" name="Kotak Teks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s-MY" sz="1320"/>
              <a:t>Potong sepanjang titik</a:t>
            </a:r>
            <a:r>
              <a:rPr lang="ms-MY" sz="1320" baseline="0"/>
              <a:t> garis</a:t>
            </a:r>
            <a:endParaRPr lang="ms-MY" sz="132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y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i Empat Tepat Bundar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2207"/>
          </a:p>
        </p:txBody>
      </p:sp>
      <p:cxnSp>
        <p:nvCxnSpPr>
          <p:cNvPr id="14" name="Penyambung Lurus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enyambung Lurus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erlian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2207"/>
          </a:p>
        </p:txBody>
      </p:sp>
      <p:cxnSp>
        <p:nvCxnSpPr>
          <p:cNvPr id="10" name="Penyambung Lurus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ajuk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ms-MY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ms-MY"/>
              <a:t>x</a:t>
            </a:r>
          </a:p>
        </p:txBody>
      </p:sp>
      <p:sp>
        <p:nvSpPr>
          <p:cNvPr id="15" name="Kotak Teks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s-MY" sz="1320"/>
              <a:t>Potong sepanjang titik</a:t>
            </a:r>
            <a:r>
              <a:rPr lang="ms-MY" sz="1320" baseline="0"/>
              <a:t> garis</a:t>
            </a:r>
            <a:endParaRPr lang="ms-MY" sz="132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y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i Empat Tepat Bundar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2207"/>
          </a:p>
        </p:txBody>
      </p:sp>
      <p:cxnSp>
        <p:nvCxnSpPr>
          <p:cNvPr id="14" name="Penyambung Lurus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enyambung Lurus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erlian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2207"/>
          </a:p>
        </p:txBody>
      </p:sp>
      <p:cxnSp>
        <p:nvCxnSpPr>
          <p:cNvPr id="10" name="Penyambung Lurus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ajuk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ms-MY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ms-MY"/>
              <a:t>x</a:t>
            </a:r>
          </a:p>
        </p:txBody>
      </p:sp>
      <p:sp>
        <p:nvSpPr>
          <p:cNvPr id="15" name="Kotak Teks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s-MY" sz="1320"/>
              <a:t>Potong sepanjang titik</a:t>
            </a:r>
            <a:r>
              <a:rPr lang="ms-MY" sz="1320" baseline="0"/>
              <a:t> garis</a:t>
            </a:r>
            <a:endParaRPr lang="ms-MY" sz="132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y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i Empat Tepat Bundar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2207"/>
          </a:p>
        </p:txBody>
      </p:sp>
      <p:cxnSp>
        <p:nvCxnSpPr>
          <p:cNvPr id="14" name="Penyambung Lurus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enyambung Lurus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erlian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2207"/>
          </a:p>
        </p:txBody>
      </p:sp>
      <p:sp>
        <p:nvSpPr>
          <p:cNvPr id="2" name="Tajuk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anchor="ctr">
            <a:noAutofit/>
          </a:bodyPr>
          <a:lstStyle>
            <a:lvl1pPr algn="ctr" latinLnBrk="0">
              <a:defRPr lang="ms-MY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ms-MY"/>
              <a:t>x</a:t>
            </a:r>
          </a:p>
        </p:txBody>
      </p:sp>
      <p:sp>
        <p:nvSpPr>
          <p:cNvPr id="15" name="Kotak Teks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s-MY" sz="1320"/>
              <a:t>Potong sepanjang titik</a:t>
            </a:r>
            <a:r>
              <a:rPr lang="ms-MY" sz="1320" baseline="0"/>
              <a:t> garis</a:t>
            </a:r>
            <a:endParaRPr lang="ms-MY" sz="1320"/>
          </a:p>
        </p:txBody>
      </p:sp>
      <p:cxnSp>
        <p:nvCxnSpPr>
          <p:cNvPr id="10" name="Penyambung Lurus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y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i Empat Tepat Bundar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2207"/>
          </a:p>
        </p:txBody>
      </p:sp>
      <p:cxnSp>
        <p:nvCxnSpPr>
          <p:cNvPr id="14" name="Penyambung Lurus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enyambung Lurus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erlian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2207"/>
          </a:p>
        </p:txBody>
      </p:sp>
      <p:cxnSp>
        <p:nvCxnSpPr>
          <p:cNvPr id="10" name="Penyambung Lurus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ajuk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ms-MY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ms-MY"/>
              <a:t>x</a:t>
            </a:r>
          </a:p>
        </p:txBody>
      </p:sp>
      <p:sp>
        <p:nvSpPr>
          <p:cNvPr id="15" name="Kotak Teks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s-MY" sz="1320"/>
              <a:t>Potong sepanjang titik</a:t>
            </a:r>
            <a:r>
              <a:rPr lang="ms-MY" sz="1320" baseline="0"/>
              <a:t> garis</a:t>
            </a:r>
            <a:endParaRPr lang="ms-MY" sz="132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y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i Empat Tepat Bundar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2207"/>
          </a:p>
        </p:txBody>
      </p:sp>
      <p:cxnSp>
        <p:nvCxnSpPr>
          <p:cNvPr id="14" name="Penyambung Lurus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enyambung Lurus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erlian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sz="2207"/>
          </a:p>
        </p:txBody>
      </p:sp>
      <p:cxnSp>
        <p:nvCxnSpPr>
          <p:cNvPr id="10" name="Penyambung Lurus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ajuk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ms-MY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ms-MY"/>
              <a:t>x</a:t>
            </a:r>
          </a:p>
        </p:txBody>
      </p:sp>
      <p:sp>
        <p:nvSpPr>
          <p:cNvPr id="15" name="Kotak Teks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s-MY" sz="1320"/>
              <a:t>Potong sepanjang titik</a:t>
            </a:r>
            <a:r>
              <a:rPr lang="ms-MY" sz="1320" baseline="0"/>
              <a:t> garis</a:t>
            </a:r>
            <a:endParaRPr lang="ms-MY" sz="132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Tajuk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ms-MY"/>
              <a:t>Klik untuk mengedit gaya tajuk Induk</a:t>
            </a:r>
          </a:p>
        </p:txBody>
      </p:sp>
      <p:sp>
        <p:nvSpPr>
          <p:cNvPr id="3" name="Ruang Letak Teks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ms-MY"/>
              <a:t>Klik untuk mengedit gaya teks Induk</a:t>
            </a:r>
          </a:p>
          <a:p>
            <a:pPr lvl="1"/>
            <a:r>
              <a:rPr lang="ms-MY"/>
              <a:t>Aras kedua</a:t>
            </a:r>
          </a:p>
          <a:p>
            <a:pPr lvl="2"/>
            <a:r>
              <a:rPr lang="ms-MY"/>
              <a:t>Aras ketiga</a:t>
            </a:r>
          </a:p>
          <a:p>
            <a:pPr lvl="3"/>
            <a:r>
              <a:rPr lang="ms-MY"/>
              <a:t>Aras keempat</a:t>
            </a:r>
          </a:p>
          <a:p>
            <a:pPr lvl="4"/>
            <a:r>
              <a:rPr lang="ms-MY"/>
              <a:t>Aras kelima</a:t>
            </a:r>
          </a:p>
        </p:txBody>
      </p:sp>
      <p:sp>
        <p:nvSpPr>
          <p:cNvPr id="4" name="Ruang Letak Tarikh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ms-MY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523D-5D85-43C4-B80F-2367B89E30C9}" type="datetimeFigureOut">
              <a:t>12/11/2013</a:t>
            </a:fld>
            <a:endParaRPr lang="ms-MY"/>
          </a:p>
        </p:txBody>
      </p:sp>
      <p:sp>
        <p:nvSpPr>
          <p:cNvPr id="5" name="Ruang Letak Pengaki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ms-MY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Ruang Letak Nombor Slaid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ms-MY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D751-88AA-4ED9-8DF9-B600986EE5D3}" type="slidenum"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lang="ms-MY"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ms-MY"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ms-MY"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ms-MY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ms-MY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ms-MY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ms-MY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ms-MY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ms-MY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ms-MY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s-MY"/>
      </a:defPPr>
      <a:lvl1pPr marL="0" algn="l" defTabSz="1005815" rtl="0" eaLnBrk="1" latinLnBrk="0" hangingPunct="1">
        <a:defRPr lang="ms-MY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lang="ms-MY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lang="ms-MY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lang="ms-MY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lang="ms-MY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lang="ms-MY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lang="ms-MY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lang="ms-MY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lang="ms-MY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s-MY" dirty="0" smtClean="0"/>
              <a:t>S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s-MY" dirty="0" smtClean="0"/>
              <a:t>T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151505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s-MY" dirty="0" smtClean="0"/>
              <a:t>A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6681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s-MY" dirty="0" smtClean="0"/>
              <a:t>N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163016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s-MY" dirty="0" smtClean="0"/>
              <a:t>G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61934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s-MY" dirty="0" smtClean="0"/>
              <a:t>B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200103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s-MY" dirty="0" smtClean="0"/>
              <a:t>A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41225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s-MY" dirty="0" smtClean="0"/>
              <a:t>Y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8733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986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76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76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s-MY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04091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7579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3220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843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2739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2096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5647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5282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s-MY" dirty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43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s-MY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2875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s-MY" dirty="0" smtClean="0"/>
              <a:t>A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78386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s-MY" dirty="0" smtClean="0"/>
              <a:t>M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8416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s-MY" dirty="0" smtClean="0"/>
              <a:t>A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170253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s-MY" dirty="0" smtClean="0"/>
              <a:t>T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93081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s-MY" dirty="0" smtClean="0"/>
              <a:t>D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19599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s-MY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47294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IN RENTANG BAYI PEREMPUAN A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Nilai ini menunjukkan bilangan simpanan atau semakan. Aplikasi ini bertanggungjawab untuk mengemas kini nilai ini selepas setiap semakan.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BorangPustakaDokumen</Display>
  <Edit>BorangPustakaDokumen</Edit>
  <New>BorangPustakaDokumen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52A684-872D-49F0-966C-D452918703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CAC0FE4-77DB-4B35-A389-2D11B23B76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D9AF40-F2B7-4A55-99F2-9A72B5CE304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395</Words>
  <Application>Microsoft Office PowerPoint</Application>
  <PresentationFormat>Tersuai</PresentationFormat>
  <Paragraphs>59</Paragraphs>
  <Slides>27</Slides>
  <Notes>16</Notes>
  <HiddenSlides>0</HiddenSlides>
  <MMClips>0</MMClips>
  <ScaleCrop>false</ScaleCrop>
  <HeadingPairs>
    <vt:vector size="6" baseType="variant">
      <vt:variant>
        <vt:lpstr>Fon yang Digunakan</vt:lpstr>
      </vt:variant>
      <vt:variant>
        <vt:i4>2</vt:i4>
      </vt:variant>
      <vt:variant>
        <vt:lpstr>Tema</vt:lpstr>
      </vt:variant>
      <vt:variant>
        <vt:i4>1</vt:i4>
      </vt:variant>
      <vt:variant>
        <vt:lpstr>Tajuk Slaid</vt:lpstr>
      </vt:variant>
      <vt:variant>
        <vt:i4>27</vt:i4>
      </vt:variant>
    </vt:vector>
  </HeadingPairs>
  <TitlesOfParts>
    <vt:vector size="30" baseType="lpstr">
      <vt:lpstr>Arial</vt:lpstr>
      <vt:lpstr>Calibri</vt:lpstr>
      <vt:lpstr>KAIN RENTANG BAYI PEREMPUAN A</vt:lpstr>
      <vt:lpstr>S</vt:lpstr>
      <vt:lpstr>e</vt:lpstr>
      <vt:lpstr>l</vt:lpstr>
      <vt:lpstr>A</vt:lpstr>
      <vt:lpstr>M</vt:lpstr>
      <vt:lpstr>A</vt:lpstr>
      <vt:lpstr>T</vt:lpstr>
      <vt:lpstr>D</vt:lpstr>
      <vt:lpstr>a</vt:lpstr>
      <vt:lpstr>T</vt:lpstr>
      <vt:lpstr>A</vt:lpstr>
      <vt:lpstr>N</vt:lpstr>
      <vt:lpstr>G</vt:lpstr>
      <vt:lpstr>B</vt:lpstr>
      <vt:lpstr>A</vt:lpstr>
      <vt:lpstr>Y</vt:lpstr>
      <vt:lpstr>I</vt:lpstr>
      <vt:lpstr>P</vt:lpstr>
      <vt:lpstr>E</vt:lpstr>
      <vt:lpstr>R</vt:lpstr>
      <vt:lpstr>E</vt:lpstr>
      <vt:lpstr>M</vt:lpstr>
      <vt:lpstr>P</vt:lpstr>
      <vt:lpstr>U</vt:lpstr>
      <vt:lpstr>A</vt:lpstr>
      <vt:lpstr>N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2013-07-30T15:37:18Z</dcterms:created>
  <dcterms:modified xsi:type="dcterms:W3CDTF">2013-12-11T03:32:15Z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