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id Taj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s-MY" smtClean="0"/>
              <a:t>Klik untuk mengedit gaya subtajuk Induk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1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mbar Panorama dengan Kapsy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ms-MY" smtClean="0"/>
              <a:t>Klik ikon untuk menambah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s-MY" smtClean="0"/>
              <a:t>Klik untuk mengedit gaya teks Induk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1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juk dan Kapsy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s-MY" smtClean="0"/>
              <a:t>Klik untuk mengedit gaya teks Induk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59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tikan dengan Kapsy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ms-MY" smtClean="0"/>
              <a:t>Klik untuk mengedit gaya teks Induk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s-MY" smtClean="0"/>
              <a:t>Klik untuk mengedit gaya teks Induk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36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d N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s-MY" smtClean="0"/>
              <a:t>Klik untuk mengedit gaya teks Induk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7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tik Kad N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s-MY" smtClean="0"/>
              <a:t>Klik untuk mengedit gaya teks Induk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s-MY" smtClean="0"/>
              <a:t>Klik untuk mengedit gaya teks Induk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877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ar atau Pal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s-MY" smtClean="0"/>
              <a:t>Klik untuk mengedit gaya teks Induk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s-MY" smtClean="0"/>
              <a:t>Klik untuk mengedit gaya teks Induk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950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ajuk dan Teks Meneg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ms-MY" smtClean="0"/>
              <a:t>Klik untuk mengedit gaya teks Induk</a:t>
            </a:r>
          </a:p>
          <a:p>
            <a:pPr lvl="1"/>
            <a:r>
              <a:rPr lang="ms-MY" smtClean="0"/>
              <a:t>Aras kedua</a:t>
            </a:r>
          </a:p>
          <a:p>
            <a:pPr lvl="2"/>
            <a:r>
              <a:rPr lang="ms-MY" smtClean="0"/>
              <a:t>Aras ketiga</a:t>
            </a:r>
          </a:p>
          <a:p>
            <a:pPr lvl="3"/>
            <a:r>
              <a:rPr lang="ms-MY" smtClean="0"/>
              <a:t>Aras keempat</a:t>
            </a:r>
          </a:p>
          <a:p>
            <a:pPr lvl="4"/>
            <a:r>
              <a:rPr lang="ms-MY" smtClean="0"/>
              <a:t>Aras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31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ks Menegak dan Taj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ms-MY" smtClean="0"/>
              <a:t>Klik untuk mengedit gaya teks Induk</a:t>
            </a:r>
          </a:p>
          <a:p>
            <a:pPr lvl="1"/>
            <a:r>
              <a:rPr lang="ms-MY" smtClean="0"/>
              <a:t>Aras kedua</a:t>
            </a:r>
          </a:p>
          <a:p>
            <a:pPr lvl="2"/>
            <a:r>
              <a:rPr lang="ms-MY" smtClean="0"/>
              <a:t>Aras ketiga</a:t>
            </a:r>
          </a:p>
          <a:p>
            <a:pPr lvl="3"/>
            <a:r>
              <a:rPr lang="ms-MY" smtClean="0"/>
              <a:t>Aras keempat</a:t>
            </a:r>
          </a:p>
          <a:p>
            <a:pPr lvl="4"/>
            <a:r>
              <a:rPr lang="ms-MY" smtClean="0"/>
              <a:t>Aras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43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juk dan Kandu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s-MY" smtClean="0"/>
              <a:t>Klik untuk mengedit gaya teks Induk</a:t>
            </a:r>
          </a:p>
          <a:p>
            <a:pPr lvl="1"/>
            <a:r>
              <a:rPr lang="ms-MY" smtClean="0"/>
              <a:t>Aras kedua</a:t>
            </a:r>
          </a:p>
          <a:p>
            <a:pPr lvl="2"/>
            <a:r>
              <a:rPr lang="ms-MY" smtClean="0"/>
              <a:t>Aras ketiga</a:t>
            </a:r>
          </a:p>
          <a:p>
            <a:pPr lvl="3"/>
            <a:r>
              <a:rPr lang="ms-MY" smtClean="0"/>
              <a:t>Aras keempat</a:t>
            </a:r>
          </a:p>
          <a:p>
            <a:pPr lvl="4"/>
            <a:r>
              <a:rPr lang="ms-MY" smtClean="0"/>
              <a:t>Aras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ngepala Seksy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s-MY" smtClean="0"/>
              <a:t>Klik untuk mengedit gaya teks Induk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67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andu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ms-MY" smtClean="0"/>
              <a:t>Klik untuk mengedit gaya teks Induk</a:t>
            </a:r>
          </a:p>
          <a:p>
            <a:pPr lvl="1"/>
            <a:r>
              <a:rPr lang="ms-MY" smtClean="0"/>
              <a:t>Aras kedua</a:t>
            </a:r>
          </a:p>
          <a:p>
            <a:pPr lvl="2"/>
            <a:r>
              <a:rPr lang="ms-MY" smtClean="0"/>
              <a:t>Aras ketiga</a:t>
            </a:r>
          </a:p>
          <a:p>
            <a:pPr lvl="3"/>
            <a:r>
              <a:rPr lang="ms-MY" smtClean="0"/>
              <a:t>Aras keempat</a:t>
            </a:r>
          </a:p>
          <a:p>
            <a:pPr lvl="4"/>
            <a:r>
              <a:rPr lang="ms-MY" smtClean="0"/>
              <a:t>Aras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ms-MY" smtClean="0"/>
              <a:t>Klik untuk mengedit gaya teks Induk</a:t>
            </a:r>
          </a:p>
          <a:p>
            <a:pPr lvl="1"/>
            <a:r>
              <a:rPr lang="ms-MY" smtClean="0"/>
              <a:t>Aras kedua</a:t>
            </a:r>
          </a:p>
          <a:p>
            <a:pPr lvl="2"/>
            <a:r>
              <a:rPr lang="ms-MY" smtClean="0"/>
              <a:t>Aras ketiga</a:t>
            </a:r>
          </a:p>
          <a:p>
            <a:pPr lvl="3"/>
            <a:r>
              <a:rPr lang="ms-MY" smtClean="0"/>
              <a:t>Aras keempat</a:t>
            </a:r>
          </a:p>
          <a:p>
            <a:pPr lvl="4"/>
            <a:r>
              <a:rPr lang="ms-MY" smtClean="0"/>
              <a:t>Aras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2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s-MY" smtClean="0"/>
              <a:t>Klik untuk mengedit gaya teks Induk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ms-MY" smtClean="0"/>
              <a:t>Klik untuk mengedit gaya teks Induk</a:t>
            </a:r>
          </a:p>
          <a:p>
            <a:pPr lvl="1"/>
            <a:r>
              <a:rPr lang="ms-MY" smtClean="0"/>
              <a:t>Aras kedua</a:t>
            </a:r>
          </a:p>
          <a:p>
            <a:pPr lvl="2"/>
            <a:r>
              <a:rPr lang="ms-MY" smtClean="0"/>
              <a:t>Aras ketiga</a:t>
            </a:r>
          </a:p>
          <a:p>
            <a:pPr lvl="3"/>
            <a:r>
              <a:rPr lang="ms-MY" smtClean="0"/>
              <a:t>Aras keempat</a:t>
            </a:r>
          </a:p>
          <a:p>
            <a:pPr lvl="4"/>
            <a:r>
              <a:rPr lang="ms-MY" smtClean="0"/>
              <a:t>Aras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s-MY" smtClean="0"/>
              <a:t>Klik untuk mengedit gaya teks Induk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ms-MY" smtClean="0"/>
              <a:t>Klik untuk mengedit gaya teks Induk</a:t>
            </a:r>
          </a:p>
          <a:p>
            <a:pPr lvl="1"/>
            <a:r>
              <a:rPr lang="ms-MY" smtClean="0"/>
              <a:t>Aras kedua</a:t>
            </a:r>
          </a:p>
          <a:p>
            <a:pPr lvl="2"/>
            <a:r>
              <a:rPr lang="ms-MY" smtClean="0"/>
              <a:t>Aras ketiga</a:t>
            </a:r>
          </a:p>
          <a:p>
            <a:pPr lvl="3"/>
            <a:r>
              <a:rPr lang="ms-MY" smtClean="0"/>
              <a:t>Aras keempat</a:t>
            </a:r>
          </a:p>
          <a:p>
            <a:pPr lvl="4"/>
            <a:r>
              <a:rPr lang="ms-MY" smtClean="0"/>
              <a:t>Aras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1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ajuk Sah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98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andungan dengan Kapsy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ms-MY" smtClean="0"/>
              <a:t>Klik untuk mengedit gaya teks Induk</a:t>
            </a:r>
          </a:p>
          <a:p>
            <a:pPr lvl="1"/>
            <a:r>
              <a:rPr lang="ms-MY" smtClean="0"/>
              <a:t>Aras kedua</a:t>
            </a:r>
          </a:p>
          <a:p>
            <a:pPr lvl="2"/>
            <a:r>
              <a:rPr lang="ms-MY" smtClean="0"/>
              <a:t>Aras ketiga</a:t>
            </a:r>
          </a:p>
          <a:p>
            <a:pPr lvl="3"/>
            <a:r>
              <a:rPr lang="ms-MY" smtClean="0"/>
              <a:t>Aras keempat</a:t>
            </a:r>
          </a:p>
          <a:p>
            <a:pPr lvl="4"/>
            <a:r>
              <a:rPr lang="ms-MY" smtClean="0"/>
              <a:t>Aras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s-MY" smtClean="0"/>
              <a:t>Klik untuk mengedit gaya teks Induk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80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apsy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ms-MY" smtClean="0"/>
              <a:t>Klik ikon untuk menambah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s-MY" smtClean="0"/>
              <a:t>Klik untuk mengedit gaya teks Induk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0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s-MY" smtClean="0"/>
              <a:t>Klik untuk mengedit gaya tajuk Induk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ms-MY" smtClean="0"/>
              <a:t>Klik untuk mengedit gaya teks Induk</a:t>
            </a:r>
          </a:p>
          <a:p>
            <a:pPr lvl="1"/>
            <a:r>
              <a:rPr lang="ms-MY" smtClean="0"/>
              <a:t>Aras kedua</a:t>
            </a:r>
          </a:p>
          <a:p>
            <a:pPr lvl="2"/>
            <a:r>
              <a:rPr lang="ms-MY" smtClean="0"/>
              <a:t>Aras ketiga</a:t>
            </a:r>
          </a:p>
          <a:p>
            <a:pPr lvl="3"/>
            <a:r>
              <a:rPr lang="ms-MY" smtClean="0"/>
              <a:t>Aras keempat</a:t>
            </a:r>
          </a:p>
          <a:p>
            <a:pPr lvl="4"/>
            <a:r>
              <a:rPr lang="ms-MY" smtClean="0"/>
              <a:t>Aras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4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ju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aju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95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Skrin Lebar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 yang Digunakan</vt:lpstr>
      </vt:variant>
      <vt:variant>
        <vt:i4>2</vt:i4>
      </vt:variant>
      <vt:variant>
        <vt:lpstr>Tema</vt:lpstr>
      </vt:variant>
      <vt:variant>
        <vt:i4>1</vt:i4>
      </vt:variant>
      <vt:variant>
        <vt:lpstr>Tajuk Slaid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Organik</vt:lpstr>
      <vt:lpstr>Persembahan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Persembahan PowerPoint</dc:title>
  <dc:creator>Sarun Da-asa</dc:creator>
  <cp:lastModifiedBy>Sarun Da-asa</cp:lastModifiedBy>
  <cp:revision>1</cp:revision>
  <dcterms:created xsi:type="dcterms:W3CDTF">2013-07-31T05:01:50Z</dcterms:created>
  <dcterms:modified xsi:type="dcterms:W3CDTF">2013-07-31T05:02:25Z</dcterms:modified>
</cp:coreProperties>
</file>