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id Taju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ms-MY" smtClean="0"/>
              <a:t>Klik untuk mengedit gaya subtajuk Induk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5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ajuk dan Teks Meneg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1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Menegak dan Taj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9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juk dan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gepala Seksy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6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2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juk Sah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4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4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ndungan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s-MY" smtClean="0"/>
              <a:t>Klik untuk mengedit gaya teks Induk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3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apsy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ms-MY" smtClean="0"/>
              <a:t>Klik ikon untuk menambah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3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 smtClean="0"/>
              <a:t>Klik untuk mengedit gaya tajuk Induk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57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aju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5833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0</TotalTime>
  <Words>0</Words>
  <Application>Microsoft Office PowerPoint</Application>
  <PresentationFormat>Skrin Lebar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Persembahan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Persembahan PowerPoint</dc:title>
  <dc:creator>Sarun Da-asa</dc:creator>
  <cp:lastModifiedBy>Paphinwich Jaisuekool</cp:lastModifiedBy>
  <cp:revision>2</cp:revision>
  <dcterms:created xsi:type="dcterms:W3CDTF">2013-07-31T04:58:25Z</dcterms:created>
  <dcterms:modified xsi:type="dcterms:W3CDTF">2013-08-02T05:40:32Z</dcterms:modified>
</cp:coreProperties>
</file>