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Pengepal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3" name="Ruang Letak Tarikh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ms-MY" sz="1200"/>
            </a:lvl1pPr>
          </a:lstStyle>
          <a:p>
            <a:fld id="{806956DF-7E2F-43FE-BC12-4D8A1F8CF98F}" type="datetimeFigureOut">
              <a:rPr lang="ms-MY" smtClean="0"/>
              <a:t>24/07/2013</a:t>
            </a:fld>
            <a:endParaRPr lang="ms-MY"/>
          </a:p>
        </p:txBody>
      </p:sp>
      <p:sp>
        <p:nvSpPr>
          <p:cNvPr id="4" name="Ruang Letak Penga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5" name="Ruang Letak Nombor Slaid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ms-MY" sz="1200"/>
            </a:lvl1pPr>
          </a:lstStyle>
          <a:p>
            <a:fld id="{372C9622-825F-483B-9629-0B4C496EABC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2408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Pengepal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3" name="Ruang Letak Tarikh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ms-MY" sz="1200"/>
            </a:lvl1pPr>
          </a:lstStyle>
          <a:p>
            <a:fld id="{6B06F9D3-7FF5-498A-8B2E-0989FB4F03EA}" type="datetimeFigureOut">
              <a:t>7/24/2013</a:t>
            </a:fld>
            <a:endParaRPr lang="ms-MY"/>
          </a:p>
        </p:txBody>
      </p:sp>
      <p:sp>
        <p:nvSpPr>
          <p:cNvPr id="4" name="Ruang Letak Imej Slaid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Ruang Letak Not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ms-MY"/>
              <a:t>Klik untuk mengedit gaya teks Induk</a:t>
            </a:r>
          </a:p>
          <a:p>
            <a:pPr lvl="1"/>
            <a:r>
              <a:rPr lang="ms-MY"/>
              <a:t>Aras kedua</a:t>
            </a:r>
          </a:p>
          <a:p>
            <a:pPr lvl="2"/>
            <a:r>
              <a:rPr lang="ms-MY"/>
              <a:t>Aras ketiga</a:t>
            </a:r>
          </a:p>
          <a:p>
            <a:pPr lvl="3"/>
            <a:r>
              <a:rPr lang="ms-MY"/>
              <a:t>Aras keempat</a:t>
            </a:r>
          </a:p>
          <a:p>
            <a:pPr lvl="4"/>
            <a:r>
              <a:rPr lang="ms-MY"/>
              <a:t>Aras kelima</a:t>
            </a:r>
          </a:p>
        </p:txBody>
      </p:sp>
      <p:sp>
        <p:nvSpPr>
          <p:cNvPr id="6" name="Ruang Letak Peng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7" name="Ruang Letak Nombor Slaid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ms-MY" sz="1200"/>
            </a:lvl1pPr>
          </a:lstStyle>
          <a:p>
            <a:fld id="{268933CD-08BB-4B4D-8279-023CDEB974E4}" type="slidenum"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2030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Imej Sla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uang Letak No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Ruang Letak Nombor Sla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33CD-08BB-4B4D-8279-023CDEB974E4}" type="slidenum">
              <a:rPr lang="ms-MY" smtClean="0"/>
              <a:t>1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0801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dual Ke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>
          <a:xfrm>
            <a:off x="225246" y="160590"/>
            <a:ext cx="7547156" cy="365760"/>
          </a:xfrm>
        </p:spPr>
        <p:txBody>
          <a:bodyPr/>
          <a:lstStyle/>
          <a:p>
            <a:r>
              <a:rPr lang="ms-MY" dirty="0"/>
              <a:t>Klik untuk mengedit gaya tajuk Induk</a:t>
            </a:r>
          </a:p>
        </p:txBody>
      </p:sp>
      <p:sp>
        <p:nvSpPr>
          <p:cNvPr id="6" name="Ruang Letak Teks 16"/>
          <p:cNvSpPr>
            <a:spLocks noGrp="1"/>
          </p:cNvSpPr>
          <p:nvPr>
            <p:ph type="body" sz="quarter" idx="72" hasCustomPrompt="1"/>
          </p:nvPr>
        </p:nvSpPr>
        <p:spPr bwMode="white">
          <a:xfrm>
            <a:off x="7818120" y="16059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ms-MY" sz="20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5pPr>
          </a:lstStyle>
          <a:p>
            <a:pPr lvl="0"/>
            <a:r>
              <a:rPr lang="ms-MY"/>
              <a:t>Tahun</a:t>
            </a:r>
          </a:p>
        </p:txBody>
      </p:sp>
      <p:sp>
        <p:nvSpPr>
          <p:cNvPr id="7" name="Kotak Teks 6"/>
          <p:cNvSpPr txBox="1"/>
          <p:nvPr/>
        </p:nvSpPr>
        <p:spPr>
          <a:xfrm>
            <a:off x="168090" y="105983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ms-MY" sz="1800">
                <a:solidFill>
                  <a:schemeClr val="tx2"/>
                </a:solidFill>
                <a:latin typeface="+mj-lt"/>
              </a:rPr>
              <a:t>isn</a:t>
            </a:r>
          </a:p>
        </p:txBody>
      </p:sp>
      <p:sp>
        <p:nvSpPr>
          <p:cNvPr id="8" name="Kotak Teks 7"/>
          <p:cNvSpPr txBox="1"/>
          <p:nvPr/>
        </p:nvSpPr>
        <p:spPr>
          <a:xfrm>
            <a:off x="168090" y="190798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ms-MY" sz="1800">
                <a:solidFill>
                  <a:schemeClr val="tx2"/>
                </a:solidFill>
                <a:latin typeface="+mj-lt"/>
              </a:rPr>
              <a:t>sel</a:t>
            </a:r>
          </a:p>
        </p:txBody>
      </p:sp>
      <p:sp>
        <p:nvSpPr>
          <p:cNvPr id="9" name="Kotak Teks 8"/>
          <p:cNvSpPr txBox="1"/>
          <p:nvPr/>
        </p:nvSpPr>
        <p:spPr>
          <a:xfrm>
            <a:off x="168090" y="275612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ms-MY" sz="1800">
                <a:solidFill>
                  <a:schemeClr val="tx2"/>
                </a:solidFill>
                <a:latin typeface="+mj-lt"/>
              </a:rPr>
              <a:t>rab</a:t>
            </a:r>
          </a:p>
        </p:txBody>
      </p:sp>
      <p:sp>
        <p:nvSpPr>
          <p:cNvPr id="10" name="Kotak Teks 9"/>
          <p:cNvSpPr txBox="1"/>
          <p:nvPr/>
        </p:nvSpPr>
        <p:spPr>
          <a:xfrm>
            <a:off x="168090" y="360427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ms-MY" sz="1800">
                <a:solidFill>
                  <a:schemeClr val="tx2"/>
                </a:solidFill>
                <a:latin typeface="+mj-lt"/>
              </a:rPr>
              <a:t>kha</a:t>
            </a:r>
          </a:p>
        </p:txBody>
      </p:sp>
      <p:sp>
        <p:nvSpPr>
          <p:cNvPr id="11" name="Kotak Teks 10"/>
          <p:cNvSpPr txBox="1"/>
          <p:nvPr/>
        </p:nvSpPr>
        <p:spPr>
          <a:xfrm>
            <a:off x="168090" y="445241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ms-MY" sz="1800">
                <a:solidFill>
                  <a:schemeClr val="tx2"/>
                </a:solidFill>
                <a:latin typeface="+mj-lt"/>
              </a:rPr>
              <a:t>jum</a:t>
            </a:r>
          </a:p>
        </p:txBody>
      </p:sp>
      <p:sp>
        <p:nvSpPr>
          <p:cNvPr id="12" name="Kotak Teks 11"/>
          <p:cNvSpPr txBox="1"/>
          <p:nvPr/>
        </p:nvSpPr>
        <p:spPr>
          <a:xfrm>
            <a:off x="168090" y="530056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ms-MY" sz="1800">
                <a:solidFill>
                  <a:schemeClr val="tx2"/>
                </a:solidFill>
                <a:latin typeface="+mj-lt"/>
              </a:rPr>
              <a:t>sab</a:t>
            </a:r>
          </a:p>
        </p:txBody>
      </p:sp>
      <p:sp>
        <p:nvSpPr>
          <p:cNvPr id="13" name="Kotak Teks 12"/>
          <p:cNvSpPr txBox="1"/>
          <p:nvPr/>
        </p:nvSpPr>
        <p:spPr>
          <a:xfrm>
            <a:off x="168090" y="6148706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ms-MY" sz="1800">
                <a:solidFill>
                  <a:schemeClr val="tx2"/>
                </a:solidFill>
                <a:latin typeface="+mj-lt"/>
              </a:rPr>
              <a:t>aha</a:t>
            </a:r>
          </a:p>
        </p:txBody>
      </p:sp>
      <p:sp>
        <p:nvSpPr>
          <p:cNvPr id="14" name="Ruang Letak Teks 16"/>
          <p:cNvSpPr>
            <a:spLocks noGrp="1"/>
          </p:cNvSpPr>
          <p:nvPr>
            <p:ph type="body" sz="quarter" idx="16" hasCustomPrompt="1"/>
          </p:nvPr>
        </p:nvSpPr>
        <p:spPr>
          <a:xfrm>
            <a:off x="168089" y="138391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120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5pPr>
          </a:lstStyle>
          <a:p>
            <a:pPr lvl="0"/>
            <a:r>
              <a:rPr lang="ms-MY"/>
              <a:t>Tarikh</a:t>
            </a:r>
          </a:p>
        </p:txBody>
      </p:sp>
      <p:sp>
        <p:nvSpPr>
          <p:cNvPr id="15" name="Ruang Letak Teks 16"/>
          <p:cNvSpPr>
            <a:spLocks noGrp="1"/>
          </p:cNvSpPr>
          <p:nvPr>
            <p:ph type="body" sz="quarter" idx="24" hasCustomPrompt="1"/>
          </p:nvPr>
        </p:nvSpPr>
        <p:spPr>
          <a:xfrm>
            <a:off x="168089" y="2233128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120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5pPr>
          </a:lstStyle>
          <a:p>
            <a:pPr lvl="0"/>
            <a:r>
              <a:rPr lang="ms-MY"/>
              <a:t>Tarikh</a:t>
            </a:r>
          </a:p>
        </p:txBody>
      </p:sp>
      <p:sp>
        <p:nvSpPr>
          <p:cNvPr id="16" name="Ruang Letak Teks 16"/>
          <p:cNvSpPr>
            <a:spLocks noGrp="1"/>
          </p:cNvSpPr>
          <p:nvPr>
            <p:ph type="body" sz="quarter" idx="32" hasCustomPrompt="1"/>
          </p:nvPr>
        </p:nvSpPr>
        <p:spPr>
          <a:xfrm>
            <a:off x="168089" y="3082344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120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5pPr>
          </a:lstStyle>
          <a:p>
            <a:pPr lvl="0"/>
            <a:r>
              <a:rPr lang="ms-MY"/>
              <a:t>Tarikh</a:t>
            </a:r>
          </a:p>
        </p:txBody>
      </p:sp>
      <p:sp>
        <p:nvSpPr>
          <p:cNvPr id="17" name="Ruang Letak Teks 16"/>
          <p:cNvSpPr>
            <a:spLocks noGrp="1"/>
          </p:cNvSpPr>
          <p:nvPr>
            <p:ph type="body" sz="quarter" idx="40" hasCustomPrompt="1"/>
          </p:nvPr>
        </p:nvSpPr>
        <p:spPr>
          <a:xfrm>
            <a:off x="168089" y="3931560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120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5pPr>
          </a:lstStyle>
          <a:p>
            <a:pPr lvl="0"/>
            <a:r>
              <a:rPr lang="ms-MY"/>
              <a:t>Tarikh</a:t>
            </a:r>
          </a:p>
        </p:txBody>
      </p:sp>
      <p:sp>
        <p:nvSpPr>
          <p:cNvPr id="18" name="Ruang Letak Teks 16"/>
          <p:cNvSpPr>
            <a:spLocks noGrp="1"/>
          </p:cNvSpPr>
          <p:nvPr>
            <p:ph type="body" sz="quarter" idx="48" hasCustomPrompt="1"/>
          </p:nvPr>
        </p:nvSpPr>
        <p:spPr>
          <a:xfrm>
            <a:off x="168089" y="4780776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120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5pPr>
          </a:lstStyle>
          <a:p>
            <a:pPr lvl="0"/>
            <a:r>
              <a:rPr lang="ms-MY"/>
              <a:t>Tarikh</a:t>
            </a:r>
          </a:p>
        </p:txBody>
      </p:sp>
      <p:sp>
        <p:nvSpPr>
          <p:cNvPr id="19" name="Ruang Letak Teks 16"/>
          <p:cNvSpPr>
            <a:spLocks noGrp="1"/>
          </p:cNvSpPr>
          <p:nvPr>
            <p:ph type="body" sz="quarter" idx="56" hasCustomPrompt="1"/>
          </p:nvPr>
        </p:nvSpPr>
        <p:spPr>
          <a:xfrm>
            <a:off x="168089" y="562999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120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5pPr>
          </a:lstStyle>
          <a:p>
            <a:pPr lvl="0"/>
            <a:r>
              <a:rPr lang="ms-MY"/>
              <a:t>Tarikh</a:t>
            </a:r>
          </a:p>
        </p:txBody>
      </p:sp>
      <p:sp>
        <p:nvSpPr>
          <p:cNvPr id="20" name="Ruang Letak Teks 16"/>
          <p:cNvSpPr>
            <a:spLocks noGrp="1"/>
          </p:cNvSpPr>
          <p:nvPr>
            <p:ph type="body" sz="quarter" idx="64" hasCustomPrompt="1"/>
          </p:nvPr>
        </p:nvSpPr>
        <p:spPr>
          <a:xfrm>
            <a:off x="168089" y="6479209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120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5pPr>
          </a:lstStyle>
          <a:p>
            <a:pPr lvl="0"/>
            <a:r>
              <a:rPr lang="ms-MY"/>
              <a:t>Tarikh</a:t>
            </a:r>
          </a:p>
        </p:txBody>
      </p:sp>
      <p:sp>
        <p:nvSpPr>
          <p:cNvPr id="21" name="Kotak Teks 20"/>
          <p:cNvSpPr txBox="1"/>
          <p:nvPr/>
        </p:nvSpPr>
        <p:spPr>
          <a:xfrm>
            <a:off x="650343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6:00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a.m.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Kotak Teks 21"/>
          <p:cNvSpPr txBox="1"/>
          <p:nvPr/>
        </p:nvSpPr>
        <p:spPr>
          <a:xfrm>
            <a:off x="943559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6:30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a.m.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Kotak Teks 22"/>
          <p:cNvSpPr txBox="1"/>
          <p:nvPr/>
        </p:nvSpPr>
        <p:spPr>
          <a:xfrm>
            <a:off x="1236774" y="65532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7:00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a.m.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Kotak Teks 23"/>
          <p:cNvSpPr txBox="1"/>
          <p:nvPr/>
        </p:nvSpPr>
        <p:spPr>
          <a:xfrm>
            <a:off x="1529991" y="65531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7:30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a.m.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Kotak Teks 24"/>
          <p:cNvSpPr txBox="1"/>
          <p:nvPr/>
        </p:nvSpPr>
        <p:spPr>
          <a:xfrm>
            <a:off x="1823207" y="65531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8:00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a.m.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Kotak Teks 25"/>
          <p:cNvSpPr txBox="1"/>
          <p:nvPr/>
        </p:nvSpPr>
        <p:spPr>
          <a:xfrm>
            <a:off x="2116422" y="655317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8:30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a.m.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Kotak Teks 26"/>
          <p:cNvSpPr txBox="1"/>
          <p:nvPr/>
        </p:nvSpPr>
        <p:spPr>
          <a:xfrm>
            <a:off x="2409639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9:00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a.m.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Kotak Teks 27"/>
          <p:cNvSpPr txBox="1"/>
          <p:nvPr/>
        </p:nvSpPr>
        <p:spPr>
          <a:xfrm>
            <a:off x="2996070" y="655315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10:00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a.m.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Kotak Teks 28"/>
          <p:cNvSpPr txBox="1"/>
          <p:nvPr/>
        </p:nvSpPr>
        <p:spPr>
          <a:xfrm>
            <a:off x="3289286" y="655314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10:30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a.m.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Kotak Teks 29"/>
          <p:cNvSpPr txBox="1"/>
          <p:nvPr/>
        </p:nvSpPr>
        <p:spPr>
          <a:xfrm>
            <a:off x="3582503" y="655313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11:00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a.m.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Kotak Teks 30"/>
          <p:cNvSpPr txBox="1"/>
          <p:nvPr/>
        </p:nvSpPr>
        <p:spPr>
          <a:xfrm>
            <a:off x="3875718" y="655312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11:30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a.m.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" name="Kotak Teks 31"/>
          <p:cNvSpPr txBox="1"/>
          <p:nvPr/>
        </p:nvSpPr>
        <p:spPr>
          <a:xfrm>
            <a:off x="4168935" y="65531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12:00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p.m.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Kotak Teks 32"/>
          <p:cNvSpPr txBox="1"/>
          <p:nvPr/>
        </p:nvSpPr>
        <p:spPr>
          <a:xfrm>
            <a:off x="4462151" y="65531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12:30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p.m.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4" name="Kotak Teks 33"/>
          <p:cNvSpPr txBox="1"/>
          <p:nvPr/>
        </p:nvSpPr>
        <p:spPr>
          <a:xfrm>
            <a:off x="4755366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1:00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p.m.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5" name="Kotak Teks 34"/>
          <p:cNvSpPr txBox="1"/>
          <p:nvPr/>
        </p:nvSpPr>
        <p:spPr>
          <a:xfrm>
            <a:off x="504858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1:30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p.m.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6" name="Kotak Teks 35"/>
          <p:cNvSpPr txBox="1"/>
          <p:nvPr/>
        </p:nvSpPr>
        <p:spPr>
          <a:xfrm>
            <a:off x="534179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2:00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p.m.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7" name="Kotak Teks 36"/>
          <p:cNvSpPr txBox="1"/>
          <p:nvPr/>
        </p:nvSpPr>
        <p:spPr>
          <a:xfrm>
            <a:off x="5635014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2:30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p.m.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Kotak Teks 37"/>
          <p:cNvSpPr txBox="1"/>
          <p:nvPr/>
        </p:nvSpPr>
        <p:spPr>
          <a:xfrm>
            <a:off x="5928231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3:00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p.m.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Kotak Teks 38"/>
          <p:cNvSpPr txBox="1"/>
          <p:nvPr/>
        </p:nvSpPr>
        <p:spPr>
          <a:xfrm>
            <a:off x="622144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3:30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p.m.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Kotak Teks 39"/>
          <p:cNvSpPr txBox="1"/>
          <p:nvPr/>
        </p:nvSpPr>
        <p:spPr>
          <a:xfrm>
            <a:off x="6514662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4:00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p.m.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Kotak Teks 40"/>
          <p:cNvSpPr txBox="1"/>
          <p:nvPr/>
        </p:nvSpPr>
        <p:spPr>
          <a:xfrm>
            <a:off x="680787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4:30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p.m.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Kotak Teks 41"/>
          <p:cNvSpPr txBox="1"/>
          <p:nvPr/>
        </p:nvSpPr>
        <p:spPr>
          <a:xfrm>
            <a:off x="7101095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5:00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p.m.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Kotak Teks 42"/>
          <p:cNvSpPr txBox="1"/>
          <p:nvPr/>
        </p:nvSpPr>
        <p:spPr>
          <a:xfrm>
            <a:off x="7394310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5:30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p.m.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Kotak Teks 43"/>
          <p:cNvSpPr txBox="1"/>
          <p:nvPr/>
        </p:nvSpPr>
        <p:spPr>
          <a:xfrm>
            <a:off x="768752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6:00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p.m.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5" name="Kotak Teks 44"/>
          <p:cNvSpPr txBox="1"/>
          <p:nvPr/>
        </p:nvSpPr>
        <p:spPr>
          <a:xfrm>
            <a:off x="798074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6:30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p.m.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6" name="Kotak Teks 45"/>
          <p:cNvSpPr txBox="1"/>
          <p:nvPr/>
        </p:nvSpPr>
        <p:spPr>
          <a:xfrm>
            <a:off x="8273958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7:00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p.m.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7" name="Kotak Teks 46"/>
          <p:cNvSpPr txBox="1"/>
          <p:nvPr/>
        </p:nvSpPr>
        <p:spPr>
          <a:xfrm>
            <a:off x="8567175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7:30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p.m.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8" name="Kotak Teks 47"/>
          <p:cNvSpPr txBox="1"/>
          <p:nvPr/>
        </p:nvSpPr>
        <p:spPr>
          <a:xfrm>
            <a:off x="8860391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8:00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p.m.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Kotak Teks 49"/>
          <p:cNvSpPr txBox="1"/>
          <p:nvPr/>
        </p:nvSpPr>
        <p:spPr>
          <a:xfrm>
            <a:off x="2702855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ms-MY" sz="700" dirty="0" smtClean="0">
                <a:solidFill>
                  <a:schemeClr val="tx2"/>
                </a:solidFill>
                <a:latin typeface="+mn-lt"/>
              </a:rPr>
              <a:t>9:30</a:t>
            </a:r>
            <a:r>
              <a:rPr lang="ms-MY" sz="700" dirty="0">
                <a:solidFill>
                  <a:schemeClr val="tx2"/>
                </a:solidFill>
                <a:latin typeface="+mn-lt"/>
              </a:rPr>
              <a:t/>
            </a:r>
            <a:br>
              <a:rPr lang="ms-MY" sz="700" dirty="0">
                <a:solidFill>
                  <a:schemeClr val="tx2"/>
                </a:solidFill>
                <a:latin typeface="+mn-lt"/>
              </a:rPr>
            </a:br>
            <a:r>
              <a:rPr lang="ms-MY" sz="700" dirty="0" err="1">
                <a:solidFill>
                  <a:schemeClr val="tx2"/>
                </a:solidFill>
                <a:latin typeface="+mn-lt"/>
              </a:rPr>
              <a:t>a.m.</a:t>
            </a:r>
            <a:endParaRPr lang="ms-MY" sz="7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Ruang Letak Teks 16"/>
          <p:cNvSpPr>
            <a:spLocks noGrp="1"/>
          </p:cNvSpPr>
          <p:nvPr>
            <p:ph type="body" sz="quarter" idx="73" hasCustomPrompt="1"/>
          </p:nvPr>
        </p:nvSpPr>
        <p:spPr>
          <a:xfrm>
            <a:off x="1264371" y="6122195"/>
            <a:ext cx="2335574" cy="46628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ms-MY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5pPr>
          </a:lstStyle>
          <a:p>
            <a:pPr lvl="0"/>
            <a:r>
              <a:rPr lang="ms-MY"/>
              <a:t>Tambahkan subjek atau nota di sini. Saizkan semula, alihkan, salin atau padam mana-mana kotak nota untuk mencipta jadual tersuai anda.</a:t>
            </a:r>
          </a:p>
        </p:txBody>
      </p:sp>
      <p:sp>
        <p:nvSpPr>
          <p:cNvPr id="53" name="Ruang Letak Teks 16"/>
          <p:cNvSpPr>
            <a:spLocks noGrp="1"/>
          </p:cNvSpPr>
          <p:nvPr>
            <p:ph type="body" sz="quarter" idx="74" hasCustomPrompt="1"/>
          </p:nvPr>
        </p:nvSpPr>
        <p:spPr>
          <a:xfrm>
            <a:off x="5338762" y="6122195"/>
            <a:ext cx="2343151" cy="46628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ms-MY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5pPr>
          </a:lstStyle>
          <a:p>
            <a:pPr lvl="0"/>
            <a:r>
              <a:rPr lang="ms-MY"/>
              <a:t>Tambahkan subjek atau nota di sini. Saizkan semula, alihkan, salin atau padam mana-mana kotak nota untuk mencipta jadual tersuai anda.</a:t>
            </a:r>
          </a:p>
        </p:txBody>
      </p:sp>
      <p:sp>
        <p:nvSpPr>
          <p:cNvPr id="54" name="Ruang Letak Teks 16"/>
          <p:cNvSpPr>
            <a:spLocks noGrp="1"/>
          </p:cNvSpPr>
          <p:nvPr>
            <p:ph type="body" sz="quarter" idx="75" hasCustomPrompt="1"/>
          </p:nvPr>
        </p:nvSpPr>
        <p:spPr>
          <a:xfrm>
            <a:off x="2138290" y="1288122"/>
            <a:ext cx="1168439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ms-MY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5pPr>
          </a:lstStyle>
          <a:p>
            <a:pPr lvl="0"/>
            <a:r>
              <a:rPr lang="ms-MY"/>
              <a:t>Subjek atau nota</a:t>
            </a:r>
          </a:p>
        </p:txBody>
      </p:sp>
      <p:sp>
        <p:nvSpPr>
          <p:cNvPr id="55" name="Ruang Letak Teks 16"/>
          <p:cNvSpPr>
            <a:spLocks noGrp="1"/>
          </p:cNvSpPr>
          <p:nvPr>
            <p:ph type="body" sz="quarter" idx="76" hasCustomPrompt="1"/>
          </p:nvPr>
        </p:nvSpPr>
        <p:spPr>
          <a:xfrm>
            <a:off x="5069609" y="1288122"/>
            <a:ext cx="1169280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ms-MY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5pPr>
          </a:lstStyle>
          <a:p>
            <a:pPr lvl="0"/>
            <a:r>
              <a:rPr lang="ms-MY"/>
              <a:t>Subjek atau nota</a:t>
            </a:r>
          </a:p>
        </p:txBody>
      </p:sp>
      <p:sp>
        <p:nvSpPr>
          <p:cNvPr id="56" name="Ruang Letak Teks 16"/>
          <p:cNvSpPr>
            <a:spLocks noGrp="1"/>
          </p:cNvSpPr>
          <p:nvPr>
            <p:ph type="body" sz="quarter" idx="77" hasCustomPrompt="1"/>
          </p:nvPr>
        </p:nvSpPr>
        <p:spPr>
          <a:xfrm>
            <a:off x="3309865" y="2123567"/>
            <a:ext cx="1462944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ms-MY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5pPr>
          </a:lstStyle>
          <a:p>
            <a:pPr lvl="0"/>
            <a:r>
              <a:rPr lang="ms-MY"/>
              <a:t>Subjek atau nota</a:t>
            </a:r>
          </a:p>
        </p:txBody>
      </p:sp>
      <p:sp>
        <p:nvSpPr>
          <p:cNvPr id="57" name="Ruang Letak Teks 16"/>
          <p:cNvSpPr>
            <a:spLocks noGrp="1"/>
          </p:cNvSpPr>
          <p:nvPr>
            <p:ph type="body" sz="quarter" idx="78" hasCustomPrompt="1"/>
          </p:nvPr>
        </p:nvSpPr>
        <p:spPr>
          <a:xfrm>
            <a:off x="6532105" y="2123567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ms-MY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5pPr>
          </a:lstStyle>
          <a:p>
            <a:pPr lvl="0"/>
            <a:r>
              <a:rPr lang="ms-MY"/>
              <a:t>Subjek atau nota</a:t>
            </a:r>
          </a:p>
        </p:txBody>
      </p:sp>
      <p:sp>
        <p:nvSpPr>
          <p:cNvPr id="58" name="Ruang Letak Teks 16"/>
          <p:cNvSpPr>
            <a:spLocks noGrp="1"/>
          </p:cNvSpPr>
          <p:nvPr>
            <p:ph type="body" sz="quarter" idx="79" hasCustomPrompt="1"/>
          </p:nvPr>
        </p:nvSpPr>
        <p:spPr>
          <a:xfrm>
            <a:off x="2138290" y="2968427"/>
            <a:ext cx="1169194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ms-MY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5pPr>
          </a:lstStyle>
          <a:p>
            <a:pPr lvl="0"/>
            <a:r>
              <a:rPr lang="ms-MY"/>
              <a:t>Subjek atau nota</a:t>
            </a:r>
          </a:p>
        </p:txBody>
      </p:sp>
      <p:sp>
        <p:nvSpPr>
          <p:cNvPr id="59" name="Ruang Letak Teks 16"/>
          <p:cNvSpPr>
            <a:spLocks noGrp="1"/>
          </p:cNvSpPr>
          <p:nvPr>
            <p:ph type="body" sz="quarter" idx="80" hasCustomPrompt="1"/>
          </p:nvPr>
        </p:nvSpPr>
        <p:spPr>
          <a:xfrm>
            <a:off x="5067228" y="2968427"/>
            <a:ext cx="1171661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ms-MY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5pPr>
          </a:lstStyle>
          <a:p>
            <a:pPr lvl="0"/>
            <a:r>
              <a:rPr lang="ms-MY"/>
              <a:t>Subjek atau nota</a:t>
            </a:r>
          </a:p>
        </p:txBody>
      </p:sp>
      <p:sp>
        <p:nvSpPr>
          <p:cNvPr id="60" name="Ruang Letak Teks 16"/>
          <p:cNvSpPr>
            <a:spLocks noGrp="1"/>
          </p:cNvSpPr>
          <p:nvPr>
            <p:ph type="body" sz="quarter" idx="81" hasCustomPrompt="1"/>
          </p:nvPr>
        </p:nvSpPr>
        <p:spPr>
          <a:xfrm>
            <a:off x="3307484" y="3819857"/>
            <a:ext cx="1465325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ms-MY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5pPr>
          </a:lstStyle>
          <a:p>
            <a:pPr lvl="0"/>
            <a:r>
              <a:rPr lang="ms-MY"/>
              <a:t>Subjek atau nota</a:t>
            </a:r>
          </a:p>
        </p:txBody>
      </p:sp>
      <p:sp>
        <p:nvSpPr>
          <p:cNvPr id="61" name="Ruang Letak Teks 16"/>
          <p:cNvSpPr>
            <a:spLocks noGrp="1"/>
          </p:cNvSpPr>
          <p:nvPr>
            <p:ph type="body" sz="quarter" idx="82" hasCustomPrompt="1"/>
          </p:nvPr>
        </p:nvSpPr>
        <p:spPr>
          <a:xfrm>
            <a:off x="6532105" y="3819857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ms-MY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5pPr>
          </a:lstStyle>
          <a:p>
            <a:pPr lvl="0"/>
            <a:r>
              <a:rPr lang="ms-MY"/>
              <a:t>Subjek atau nota</a:t>
            </a:r>
          </a:p>
        </p:txBody>
      </p:sp>
      <p:sp>
        <p:nvSpPr>
          <p:cNvPr id="62" name="Ruang Letak Teks 16"/>
          <p:cNvSpPr>
            <a:spLocks noGrp="1"/>
          </p:cNvSpPr>
          <p:nvPr>
            <p:ph type="body" sz="quarter" idx="83" hasCustomPrompt="1"/>
          </p:nvPr>
        </p:nvSpPr>
        <p:spPr>
          <a:xfrm>
            <a:off x="5359240" y="4659037"/>
            <a:ext cx="3225376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ms-MY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5pPr>
          </a:lstStyle>
          <a:p>
            <a:pPr lvl="0"/>
            <a:r>
              <a:rPr lang="ms-MY"/>
              <a:t>Subjek atau nota</a:t>
            </a:r>
          </a:p>
        </p:txBody>
      </p:sp>
      <p:sp>
        <p:nvSpPr>
          <p:cNvPr id="63" name="Ruang Letak Teks 16"/>
          <p:cNvSpPr>
            <a:spLocks noGrp="1"/>
          </p:cNvSpPr>
          <p:nvPr>
            <p:ph type="body" sz="quarter" idx="84" hasCustomPrompt="1"/>
          </p:nvPr>
        </p:nvSpPr>
        <p:spPr>
          <a:xfrm>
            <a:off x="3019353" y="5516146"/>
            <a:ext cx="4099184" cy="216982"/>
          </a:xfrm>
          <a:solidFill>
            <a:schemeClr val="tx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ms-MY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200">
                <a:latin typeface="+mj-lt"/>
              </a:defRPr>
            </a:lvl5pPr>
          </a:lstStyle>
          <a:p>
            <a:pPr lvl="0"/>
            <a:r>
              <a:rPr lang="ms-MY"/>
              <a:t>Subjek atau nota</a:t>
            </a:r>
          </a:p>
        </p:txBody>
      </p:sp>
    </p:spTree>
    <p:extLst>
      <p:ext uri="{BB962C8B-B14F-4D97-AF65-F5344CB8AC3E}">
        <p14:creationId xmlns:p14="http://schemas.microsoft.com/office/powerpoint/2010/main" val="297685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i Empat Tepat 16"/>
          <p:cNvSpPr/>
          <p:nvPr/>
        </p:nvSpPr>
        <p:spPr>
          <a:xfrm>
            <a:off x="0" y="933450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800"/>
          </a:p>
        </p:txBody>
      </p:sp>
      <p:sp>
        <p:nvSpPr>
          <p:cNvPr id="18" name="Segi Empat Tepat 17"/>
          <p:cNvSpPr/>
          <p:nvPr/>
        </p:nvSpPr>
        <p:spPr>
          <a:xfrm>
            <a:off x="0" y="2626179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800"/>
          </a:p>
        </p:txBody>
      </p:sp>
      <p:sp>
        <p:nvSpPr>
          <p:cNvPr id="19" name="Segi Empat Tepat 18"/>
          <p:cNvSpPr/>
          <p:nvPr/>
        </p:nvSpPr>
        <p:spPr>
          <a:xfrm>
            <a:off x="0" y="4318907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800"/>
          </a:p>
        </p:txBody>
      </p:sp>
      <p:sp>
        <p:nvSpPr>
          <p:cNvPr id="20" name="Segi Empat Tepat 19"/>
          <p:cNvSpPr/>
          <p:nvPr/>
        </p:nvSpPr>
        <p:spPr>
          <a:xfrm>
            <a:off x="0" y="6011636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800"/>
          </a:p>
        </p:txBody>
      </p:sp>
      <p:grpSp>
        <p:nvGrpSpPr>
          <p:cNvPr id="43" name="Kumpulan 42"/>
          <p:cNvGrpSpPr/>
          <p:nvPr/>
        </p:nvGrpSpPr>
        <p:grpSpPr>
          <a:xfrm>
            <a:off x="649288" y="609600"/>
            <a:ext cx="8494712" cy="6248400"/>
            <a:chOff x="649288" y="609600"/>
            <a:chExt cx="8380410" cy="6248400"/>
          </a:xfrm>
        </p:grpSpPr>
        <p:sp>
          <p:nvSpPr>
            <p:cNvPr id="27" name="Segi Empat Tepat 26"/>
            <p:cNvSpPr/>
            <p:nvPr/>
          </p:nvSpPr>
          <p:spPr>
            <a:xfrm>
              <a:off x="874071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sz="1800"/>
            </a:p>
          </p:txBody>
        </p:sp>
        <p:sp>
          <p:nvSpPr>
            <p:cNvPr id="28" name="Segi Empat Tepat 27"/>
            <p:cNvSpPr/>
            <p:nvPr/>
          </p:nvSpPr>
          <p:spPr>
            <a:xfrm>
              <a:off x="8162764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sz="1800"/>
            </a:p>
          </p:txBody>
        </p:sp>
        <p:sp>
          <p:nvSpPr>
            <p:cNvPr id="29" name="Segi Empat Tepat 28"/>
            <p:cNvSpPr/>
            <p:nvPr/>
          </p:nvSpPr>
          <p:spPr>
            <a:xfrm>
              <a:off x="758480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sz="1800"/>
            </a:p>
          </p:txBody>
        </p:sp>
        <p:sp>
          <p:nvSpPr>
            <p:cNvPr id="30" name="Segi Empat Tepat 29"/>
            <p:cNvSpPr/>
            <p:nvPr/>
          </p:nvSpPr>
          <p:spPr>
            <a:xfrm>
              <a:off x="700684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sz="1800"/>
            </a:p>
          </p:txBody>
        </p:sp>
        <p:sp>
          <p:nvSpPr>
            <p:cNvPr id="31" name="Segi Empat Tepat 30"/>
            <p:cNvSpPr/>
            <p:nvPr/>
          </p:nvSpPr>
          <p:spPr>
            <a:xfrm>
              <a:off x="642888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sz="1800"/>
            </a:p>
          </p:txBody>
        </p:sp>
        <p:sp>
          <p:nvSpPr>
            <p:cNvPr id="32" name="Segi Empat Tepat 31"/>
            <p:cNvSpPr/>
            <p:nvPr/>
          </p:nvSpPr>
          <p:spPr>
            <a:xfrm>
              <a:off x="585092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sz="1800"/>
            </a:p>
          </p:txBody>
        </p:sp>
        <p:sp>
          <p:nvSpPr>
            <p:cNvPr id="33" name="Segi Empat Tepat 32"/>
            <p:cNvSpPr/>
            <p:nvPr/>
          </p:nvSpPr>
          <p:spPr>
            <a:xfrm>
              <a:off x="527296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sz="1800"/>
            </a:p>
          </p:txBody>
        </p:sp>
        <p:sp>
          <p:nvSpPr>
            <p:cNvPr id="34" name="Segi Empat Tepat 33"/>
            <p:cNvSpPr/>
            <p:nvPr/>
          </p:nvSpPr>
          <p:spPr>
            <a:xfrm>
              <a:off x="469500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sz="1800"/>
            </a:p>
          </p:txBody>
        </p:sp>
        <p:sp>
          <p:nvSpPr>
            <p:cNvPr id="35" name="Segi Empat Tepat 34"/>
            <p:cNvSpPr/>
            <p:nvPr/>
          </p:nvSpPr>
          <p:spPr>
            <a:xfrm>
              <a:off x="411704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sz="1800"/>
            </a:p>
          </p:txBody>
        </p:sp>
        <p:sp>
          <p:nvSpPr>
            <p:cNvPr id="36" name="Segi Empat Tepat 35"/>
            <p:cNvSpPr/>
            <p:nvPr/>
          </p:nvSpPr>
          <p:spPr>
            <a:xfrm>
              <a:off x="353908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sz="1800"/>
            </a:p>
          </p:txBody>
        </p:sp>
        <p:sp>
          <p:nvSpPr>
            <p:cNvPr id="37" name="Segi Empat Tepat 36"/>
            <p:cNvSpPr/>
            <p:nvPr/>
          </p:nvSpPr>
          <p:spPr>
            <a:xfrm>
              <a:off x="296112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sz="1800"/>
            </a:p>
          </p:txBody>
        </p:sp>
        <p:sp>
          <p:nvSpPr>
            <p:cNvPr id="38" name="Segi Empat Tepat 37"/>
            <p:cNvSpPr/>
            <p:nvPr/>
          </p:nvSpPr>
          <p:spPr>
            <a:xfrm>
              <a:off x="238316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sz="1800"/>
            </a:p>
          </p:txBody>
        </p:sp>
        <p:sp>
          <p:nvSpPr>
            <p:cNvPr id="39" name="Segi Empat Tepat 38"/>
            <p:cNvSpPr/>
            <p:nvPr/>
          </p:nvSpPr>
          <p:spPr>
            <a:xfrm>
              <a:off x="180520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sz="1800"/>
            </a:p>
          </p:txBody>
        </p:sp>
        <p:sp>
          <p:nvSpPr>
            <p:cNvPr id="40" name="Segi Empat Tepat 39"/>
            <p:cNvSpPr/>
            <p:nvPr/>
          </p:nvSpPr>
          <p:spPr>
            <a:xfrm>
              <a:off x="122724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sz="1800"/>
            </a:p>
          </p:txBody>
        </p:sp>
        <p:sp>
          <p:nvSpPr>
            <p:cNvPr id="41" name="Segi Empat Tepat 40"/>
            <p:cNvSpPr/>
            <p:nvPr/>
          </p:nvSpPr>
          <p:spPr>
            <a:xfrm>
              <a:off x="64928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sz="1800"/>
            </a:p>
          </p:txBody>
        </p:sp>
      </p:grpSp>
      <p:sp>
        <p:nvSpPr>
          <p:cNvPr id="16" name="Segi Empat Tepat 15"/>
          <p:cNvSpPr/>
          <p:nvPr/>
        </p:nvSpPr>
        <p:spPr bwMode="ltGray">
          <a:xfrm>
            <a:off x="0" y="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800"/>
          </a:p>
        </p:txBody>
      </p:sp>
      <p:sp>
        <p:nvSpPr>
          <p:cNvPr id="2" name="Ruang Letak Tajuk 1"/>
          <p:cNvSpPr>
            <a:spLocks noGrp="1"/>
          </p:cNvSpPr>
          <p:nvPr>
            <p:ph type="title"/>
          </p:nvPr>
        </p:nvSpPr>
        <p:spPr bwMode="white">
          <a:xfrm>
            <a:off x="225246" y="160590"/>
            <a:ext cx="7547156" cy="365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ms-MY" dirty="0"/>
              <a:t>Klik untuk mengedit gaya tajuk Induk</a:t>
            </a:r>
          </a:p>
        </p:txBody>
      </p:sp>
      <p:sp>
        <p:nvSpPr>
          <p:cNvPr id="3" name="Ruang Letak Teks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6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ms-MY" dirty="0"/>
              <a:t>Klik untuk mengedit gaya teks Induk</a:t>
            </a:r>
          </a:p>
          <a:p>
            <a:pPr lvl="1"/>
            <a:r>
              <a:rPr lang="ms-MY" dirty="0"/>
              <a:t>Aras kedua</a:t>
            </a:r>
          </a:p>
          <a:p>
            <a:pPr lvl="2"/>
            <a:r>
              <a:rPr lang="ms-MY" dirty="0"/>
              <a:t>Aras ketiga</a:t>
            </a:r>
          </a:p>
          <a:p>
            <a:pPr lvl="3"/>
            <a:r>
              <a:rPr lang="ms-MY" dirty="0"/>
              <a:t>Aras keempat</a:t>
            </a:r>
          </a:p>
          <a:p>
            <a:pPr lvl="4"/>
            <a:r>
              <a:rPr lang="ms-MY" dirty="0"/>
              <a:t>Aras kelima</a:t>
            </a:r>
          </a:p>
        </p:txBody>
      </p:sp>
      <p:sp>
        <p:nvSpPr>
          <p:cNvPr id="4" name="Ruang Letak Tarikh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ms-MY" sz="800">
                <a:solidFill>
                  <a:schemeClr val="tx1"/>
                </a:solidFill>
              </a:defRPr>
            </a:lvl1pPr>
          </a:lstStyle>
          <a:p>
            <a:fld id="{B31FECA2-2929-40C7-AC47-2D5737D41DCB}" type="datetimeFigureOut">
              <a:t>7/24/2013</a:t>
            </a:fld>
            <a:endParaRPr lang="ms-MY"/>
          </a:p>
        </p:txBody>
      </p:sp>
      <p:sp>
        <p:nvSpPr>
          <p:cNvPr id="5" name="Ruang Letak Pengaki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ms-MY" sz="800">
                <a:solidFill>
                  <a:schemeClr val="tx1"/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Ruang Letak Nombor Slaid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ms-MY" sz="800">
                <a:solidFill>
                  <a:schemeClr val="tx1"/>
                </a:solidFill>
              </a:defRPr>
            </a:lvl1pPr>
          </a:lstStyle>
          <a:p>
            <a:fld id="{F13ADCE2-49EB-4E10-8BFC-748743852E47}" type="slidenum"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32692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ms-MY"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ms-MY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ms-MY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ms-MY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ms-MY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/>
              <a:t>Jadual Kelas</a:t>
            </a:r>
          </a:p>
        </p:txBody>
      </p:sp>
      <p:sp>
        <p:nvSpPr>
          <p:cNvPr id="3" name="Ruang Letak Teks 2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ms-MY"/>
              <a:t>2013</a:t>
            </a:r>
          </a:p>
        </p:txBody>
      </p:sp>
      <p:sp>
        <p:nvSpPr>
          <p:cNvPr id="4" name="Ruang Letak Teks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ms-MY"/>
              <a:t>Okt 21</a:t>
            </a:r>
          </a:p>
        </p:txBody>
      </p:sp>
      <p:sp>
        <p:nvSpPr>
          <p:cNvPr id="5" name="Ruang Letak Teks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ms-MY"/>
              <a:t>Okt 22</a:t>
            </a:r>
          </a:p>
        </p:txBody>
      </p:sp>
      <p:sp>
        <p:nvSpPr>
          <p:cNvPr id="6" name="Ruang Letak Teks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ms-MY"/>
              <a:t>Okt 23</a:t>
            </a:r>
          </a:p>
        </p:txBody>
      </p:sp>
      <p:sp>
        <p:nvSpPr>
          <p:cNvPr id="7" name="Ruang Letak Teks 6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ms-MY"/>
              <a:t>Okt 24</a:t>
            </a:r>
          </a:p>
        </p:txBody>
      </p:sp>
      <p:sp>
        <p:nvSpPr>
          <p:cNvPr id="8" name="Ruang Letak Teks 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ms-MY"/>
              <a:t>Okt 25</a:t>
            </a:r>
          </a:p>
        </p:txBody>
      </p:sp>
      <p:sp>
        <p:nvSpPr>
          <p:cNvPr id="9" name="Ruang Letak Teks 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ms-MY"/>
              <a:t>Okt 26</a:t>
            </a:r>
          </a:p>
        </p:txBody>
      </p:sp>
      <p:sp>
        <p:nvSpPr>
          <p:cNvPr id="10" name="Ruang Letak Teks 9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ms-MY"/>
              <a:t>Okt 27</a:t>
            </a:r>
          </a:p>
        </p:txBody>
      </p:sp>
      <p:sp>
        <p:nvSpPr>
          <p:cNvPr id="11" name="Ruang Letak Teks 10"/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r>
              <a:rPr lang="ms-MY"/>
              <a:t>Ulang kaji untuk ujian Algebra</a:t>
            </a:r>
          </a:p>
          <a:p>
            <a:r>
              <a:rPr lang="ms-MY"/>
              <a:t>Kertas bahasa Inggeris #1</a:t>
            </a:r>
          </a:p>
        </p:txBody>
      </p:sp>
      <p:sp>
        <p:nvSpPr>
          <p:cNvPr id="12" name="Ruang Letak Teks 11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r>
              <a:rPr lang="ms-MY"/>
              <a:t>Beli bahan seni</a:t>
            </a:r>
          </a:p>
          <a:p>
            <a:r>
              <a:rPr lang="ms-MY"/>
              <a:t>Minta duit daripada ayah</a:t>
            </a:r>
          </a:p>
        </p:txBody>
      </p:sp>
      <p:sp>
        <p:nvSpPr>
          <p:cNvPr id="13" name="Ruang Letak Teks 12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r>
              <a:rPr lang="ms-MY" dirty="0"/>
              <a:t>Inggeris 101</a:t>
            </a:r>
          </a:p>
        </p:txBody>
      </p:sp>
      <p:sp>
        <p:nvSpPr>
          <p:cNvPr id="14" name="Ruang Letak Teks 13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r>
              <a:rPr lang="ms-MY"/>
              <a:t>Seni 101</a:t>
            </a:r>
          </a:p>
        </p:txBody>
      </p:sp>
      <p:sp>
        <p:nvSpPr>
          <p:cNvPr id="15" name="Ruang Letak Teks 14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r>
              <a:rPr lang="ms-MY"/>
              <a:t>Algebra 101</a:t>
            </a:r>
          </a:p>
        </p:txBody>
      </p:sp>
      <p:sp>
        <p:nvSpPr>
          <p:cNvPr id="16" name="Ruang Letak Teks 15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r>
              <a:rPr lang="ms-MY"/>
              <a:t>Sains Kom 108</a:t>
            </a:r>
          </a:p>
        </p:txBody>
      </p:sp>
      <p:sp>
        <p:nvSpPr>
          <p:cNvPr id="17" name="Ruang Letak Teks 16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r>
              <a:rPr lang="ms-MY"/>
              <a:t>Inggeris 101</a:t>
            </a:r>
          </a:p>
        </p:txBody>
      </p:sp>
      <p:sp>
        <p:nvSpPr>
          <p:cNvPr id="18" name="Ruang Letak Teks 17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ms-MY"/>
              <a:t>Seni 101</a:t>
            </a:r>
          </a:p>
        </p:txBody>
      </p:sp>
      <p:sp>
        <p:nvSpPr>
          <p:cNvPr id="19" name="Ruang Letak Teks 1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ms-MY"/>
              <a:t>Algebra 101</a:t>
            </a:r>
          </a:p>
        </p:txBody>
      </p:sp>
      <p:sp>
        <p:nvSpPr>
          <p:cNvPr id="20" name="Ruang Letak Teks 19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ms-MY"/>
              <a:t>Sains Kom 108</a:t>
            </a:r>
          </a:p>
        </p:txBody>
      </p:sp>
      <p:sp>
        <p:nvSpPr>
          <p:cNvPr id="21" name="Ruang Letak Teks 2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ms-MY"/>
              <a:t>Seni 101 Studio</a:t>
            </a:r>
          </a:p>
        </p:txBody>
      </p:sp>
      <p:sp>
        <p:nvSpPr>
          <p:cNvPr id="22" name="Ruang Letak Teks 21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ms-MY"/>
              <a:t>PENUBUHAN TABUNG PASUKAN BOLA SEPAK!!!</a:t>
            </a:r>
          </a:p>
        </p:txBody>
      </p:sp>
    </p:spTree>
    <p:extLst>
      <p:ext uri="{BB962C8B-B14F-4D97-AF65-F5344CB8AC3E}">
        <p14:creationId xmlns:p14="http://schemas.microsoft.com/office/powerpoint/2010/main" val="4224219262"/>
      </p:ext>
    </p:extLst>
  </p:cSld>
  <p:clrMapOvr>
    <a:masterClrMapping/>
  </p:clrMapOvr>
</p:sld>
</file>

<file path=ppt/theme/theme1.xml><?xml version="1.0" encoding="utf-8"?>
<a:theme xmlns:a="http://schemas.openxmlformats.org/drawingml/2006/main" name="ClassSchedule_ByTi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Time.potx" id="{EA70457A-87F3-4A54-BE2E-ABC213883D25}" vid="{57EE2DD1-2F99-4BC0-80F7-9222E1E8CF46}"/>
    </a:ext>
  </a:extLst>
</a:theme>
</file>

<file path=ppt/theme/theme2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BorangPustakaDokumen</Display>
  <Edit>BorangPustakaDokumen</Edit>
  <New>BorangPustakaDokumen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Nilai ini menunjukkan bilangan simpanan atau semakan. Aplikasi ini bertanggungjawab untuk mengemas kini nilai ini selepas setiap semakan.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A588FC-3A49-465B-B66C-02898E528ACD}">
  <ds:schemaRefs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DCFED1F-C95D-46EF-B47E-6D0D3DF18C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09EB50-D95B-4182-9F4E-A3FA35FBE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</Words>
  <Application>Microsoft Office PowerPoint</Application>
  <PresentationFormat>Tayangan Pada Skrin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 yang Digunakan</vt:lpstr>
      </vt:variant>
      <vt:variant>
        <vt:i4>2</vt:i4>
      </vt:variant>
      <vt:variant>
        <vt:lpstr>Tema</vt:lpstr>
      </vt:variant>
      <vt:variant>
        <vt:i4>1</vt:i4>
      </vt:variant>
      <vt:variant>
        <vt:lpstr>Tajuk Slaid</vt:lpstr>
      </vt:variant>
      <vt:variant>
        <vt:i4>1</vt:i4>
      </vt:variant>
    </vt:vector>
  </HeadingPairs>
  <TitlesOfParts>
    <vt:vector size="4" baseType="lpstr">
      <vt:lpstr>Arial</vt:lpstr>
      <vt:lpstr>Impact</vt:lpstr>
      <vt:lpstr>ClassSchedule_ByTime</vt:lpstr>
      <vt:lpstr>Jadual Kelas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Jadual Kelas</dc:title>
  <dc:creator/>
  <cp:lastModifiedBy/>
  <cp:revision>2</cp:revision>
  <dcterms:created xsi:type="dcterms:W3CDTF">2013-04-04T16:36:45Z</dcterms:created>
  <dcterms:modified xsi:type="dcterms:W3CDTF">2013-07-24T11:33:44Z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