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0" autoAdjust="0"/>
    <p:restoredTop sz="94660"/>
  </p:normalViewPr>
  <p:slideViewPr>
    <p:cSldViewPr snapToGrid="0">
      <p:cViewPr>
        <p:scale>
          <a:sx n="75" d="100"/>
          <a:sy n="75" d="100"/>
        </p:scale>
        <p:origin x="2748" y="-108"/>
      </p:cViewPr>
      <p:guideLst>
        <p:guide orient="horz" pos="3168"/>
        <p:guide pos="2448"/>
      </p:guideLst>
    </p:cSldViewPr>
  </p:slideViewPr>
  <p:notesTextViewPr>
    <p:cViewPr>
      <p:scale>
        <a:sx n="1" d="1"/>
        <a:sy n="1" d="1"/>
      </p:scale>
      <p:origin x="0" y="0"/>
    </p:cViewPr>
  </p:notesTextViewPr>
  <p:notesViewPr>
    <p:cSldViewPr snapToGrid="0">
      <p:cViewPr>
        <p:scale>
          <a:sx n="100" d="100"/>
          <a:sy n="100" d="100"/>
        </p:scale>
        <p:origin x="2028" y="-10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uang Letak Pengepala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ms-MY" sz="1200"/>
            </a:lvl1pPr>
          </a:lstStyle>
          <a:p>
            <a:endParaRPr lang="ms-MY"/>
          </a:p>
        </p:txBody>
      </p:sp>
      <p:sp>
        <p:nvSpPr>
          <p:cNvPr id="3" name="Ruang Letak Tarikh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ms-MY" sz="1200"/>
            </a:lvl1pPr>
          </a:lstStyle>
          <a:p>
            <a:fld id="{11A3E735-BF91-4312-B791-E02C86E8EB64}" type="datetimeFigureOut">
              <a:rPr lang="ms-MY" smtClean="0"/>
              <a:t>29/07/2013</a:t>
            </a:fld>
            <a:endParaRPr lang="ms-MY"/>
          </a:p>
        </p:txBody>
      </p:sp>
      <p:sp>
        <p:nvSpPr>
          <p:cNvPr id="4" name="Ruang Letak Penga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ms-MY" sz="1200"/>
            </a:lvl1pPr>
          </a:lstStyle>
          <a:p>
            <a:endParaRPr lang="ms-MY"/>
          </a:p>
        </p:txBody>
      </p:sp>
      <p:sp>
        <p:nvSpPr>
          <p:cNvPr id="5" name="Ruang Letak Nombor Slaid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ms-MY" sz="1200"/>
            </a:lvl1pPr>
          </a:lstStyle>
          <a:p>
            <a:fld id="{4E3EF6B9-21BA-4F23-9CAC-47147AFFA150}" type="slidenum">
              <a:rPr lang="ms-MY" smtClean="0"/>
              <a:t>‹#›</a:t>
            </a:fld>
            <a:endParaRPr lang="ms-MY"/>
          </a:p>
        </p:txBody>
      </p:sp>
    </p:spTree>
    <p:extLst>
      <p:ext uri="{BB962C8B-B14F-4D97-AF65-F5344CB8AC3E}">
        <p14:creationId xmlns:p14="http://schemas.microsoft.com/office/powerpoint/2010/main" val="4271170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uang Letak Pengepala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ms-MY" sz="1200"/>
            </a:lvl1pPr>
          </a:lstStyle>
          <a:p>
            <a:endParaRPr lang="ms-MY"/>
          </a:p>
        </p:txBody>
      </p:sp>
      <p:sp>
        <p:nvSpPr>
          <p:cNvPr id="3" name="Ruang Letak Tarikh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ms-MY" sz="1200"/>
            </a:lvl1pPr>
          </a:lstStyle>
          <a:p>
            <a:fld id="{C0607983-037E-4770-8F0C-1430ED136D42}" type="datetimeFigureOut">
              <a:t>7/29/2013</a:t>
            </a:fld>
            <a:endParaRPr lang="ms-MY"/>
          </a:p>
        </p:txBody>
      </p:sp>
      <p:sp>
        <p:nvSpPr>
          <p:cNvPr id="4" name="Ruang Letak Imej Slaid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ms-MY"/>
          </a:p>
        </p:txBody>
      </p:sp>
      <p:sp>
        <p:nvSpPr>
          <p:cNvPr id="5" name="Ruang Letak Not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ms-MY"/>
              <a:t>Klik untuk mengedit gaya teks Induk</a:t>
            </a:r>
          </a:p>
          <a:p>
            <a:pPr lvl="1"/>
            <a:r>
              <a:rPr lang="ms-MY"/>
              <a:t>Aras kedua</a:t>
            </a:r>
          </a:p>
          <a:p>
            <a:pPr lvl="2"/>
            <a:r>
              <a:rPr lang="ms-MY"/>
              <a:t>Aras ketiga</a:t>
            </a:r>
          </a:p>
          <a:p>
            <a:pPr lvl="3"/>
            <a:r>
              <a:rPr lang="ms-MY"/>
              <a:t>Aras keempat</a:t>
            </a:r>
          </a:p>
          <a:p>
            <a:pPr lvl="4"/>
            <a:r>
              <a:rPr lang="ms-MY"/>
              <a:t>Aras kelima</a:t>
            </a:r>
          </a:p>
        </p:txBody>
      </p:sp>
      <p:sp>
        <p:nvSpPr>
          <p:cNvPr id="6" name="Ruang Letak Penga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ms-MY" sz="1200"/>
            </a:lvl1pPr>
          </a:lstStyle>
          <a:p>
            <a:endParaRPr lang="ms-MY"/>
          </a:p>
        </p:txBody>
      </p:sp>
      <p:sp>
        <p:nvSpPr>
          <p:cNvPr id="7" name="Ruang Letak Nombor Slaid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ms-MY" sz="1200"/>
            </a:lvl1pPr>
          </a:lstStyle>
          <a:p>
            <a:fld id="{6F96E695-1FEC-489F-8D1B-295ED1FA9E67}" type="slidenum">
              <a:t>‹#›</a:t>
            </a:fld>
            <a:endParaRPr lang="ms-MY"/>
          </a:p>
        </p:txBody>
      </p:sp>
    </p:spTree>
    <p:extLst>
      <p:ext uri="{BB962C8B-B14F-4D97-AF65-F5344CB8AC3E}">
        <p14:creationId xmlns:p14="http://schemas.microsoft.com/office/powerpoint/2010/main" val="2803063863"/>
      </p:ext>
    </p:extLst>
  </p:cSld>
  <p:clrMap bg1="lt1" tx1="dk1" bg2="lt2" tx2="dk2" accent1="accent1" accent2="accent2" accent3="accent3" accent4="accent4" accent5="accent5" accent6="accent6" hlink="hlink" folHlink="folHlink"/>
  <p:notesStyle>
    <a:lvl1pPr marL="0" algn="l" defTabSz="914400" rtl="0" eaLnBrk="1" latinLnBrk="0" hangingPunct="1">
      <a:defRPr lang="ms-MY" sz="1200" kern="1200">
        <a:solidFill>
          <a:schemeClr val="tx1"/>
        </a:solidFill>
        <a:latin typeface="+mn-lt"/>
        <a:ea typeface="+mn-ea"/>
        <a:cs typeface="+mn-cs"/>
      </a:defRPr>
    </a:lvl1pPr>
    <a:lvl2pPr marL="457200" algn="l" defTabSz="914400" rtl="0" eaLnBrk="1" latinLnBrk="0" hangingPunct="1">
      <a:defRPr lang="ms-MY" sz="1200" kern="1200">
        <a:solidFill>
          <a:schemeClr val="tx1"/>
        </a:solidFill>
        <a:latin typeface="+mn-lt"/>
        <a:ea typeface="+mn-ea"/>
        <a:cs typeface="+mn-cs"/>
      </a:defRPr>
    </a:lvl2pPr>
    <a:lvl3pPr marL="914400" algn="l" defTabSz="914400" rtl="0" eaLnBrk="1" latinLnBrk="0" hangingPunct="1">
      <a:defRPr lang="ms-MY" sz="1200" kern="1200">
        <a:solidFill>
          <a:schemeClr val="tx1"/>
        </a:solidFill>
        <a:latin typeface="+mn-lt"/>
        <a:ea typeface="+mn-ea"/>
        <a:cs typeface="+mn-cs"/>
      </a:defRPr>
    </a:lvl3pPr>
    <a:lvl4pPr marL="1371600" algn="l" defTabSz="914400" rtl="0" eaLnBrk="1" latinLnBrk="0" hangingPunct="1">
      <a:defRPr lang="ms-MY" sz="1200" kern="1200">
        <a:solidFill>
          <a:schemeClr val="tx1"/>
        </a:solidFill>
        <a:latin typeface="+mn-lt"/>
        <a:ea typeface="+mn-ea"/>
        <a:cs typeface="+mn-cs"/>
      </a:defRPr>
    </a:lvl4pPr>
    <a:lvl5pPr marL="1828800" algn="l" defTabSz="914400" rtl="0" eaLnBrk="1" latinLnBrk="0" hangingPunct="1">
      <a:defRPr lang="ms-MY" sz="1200" kern="1200">
        <a:solidFill>
          <a:schemeClr val="tx1"/>
        </a:solidFill>
        <a:latin typeface="+mn-lt"/>
        <a:ea typeface="+mn-ea"/>
        <a:cs typeface="+mn-cs"/>
      </a:defRPr>
    </a:lvl5pPr>
    <a:lvl6pPr marL="2286000" algn="l" defTabSz="914400" rtl="0" eaLnBrk="1" latinLnBrk="0" hangingPunct="1">
      <a:defRPr lang="ms-MY" sz="1200" kern="1200">
        <a:solidFill>
          <a:schemeClr val="tx1"/>
        </a:solidFill>
        <a:latin typeface="+mn-lt"/>
        <a:ea typeface="+mn-ea"/>
        <a:cs typeface="+mn-cs"/>
      </a:defRPr>
    </a:lvl6pPr>
    <a:lvl7pPr marL="2743200" algn="l" defTabSz="914400" rtl="0" eaLnBrk="1" latinLnBrk="0" hangingPunct="1">
      <a:defRPr lang="ms-MY" sz="1200" kern="1200">
        <a:solidFill>
          <a:schemeClr val="tx1"/>
        </a:solidFill>
        <a:latin typeface="+mn-lt"/>
        <a:ea typeface="+mn-ea"/>
        <a:cs typeface="+mn-cs"/>
      </a:defRPr>
    </a:lvl7pPr>
    <a:lvl8pPr marL="3200400" algn="l" defTabSz="914400" rtl="0" eaLnBrk="1" latinLnBrk="0" hangingPunct="1">
      <a:defRPr lang="ms-MY" sz="1200" kern="1200">
        <a:solidFill>
          <a:schemeClr val="tx1"/>
        </a:solidFill>
        <a:latin typeface="+mn-lt"/>
        <a:ea typeface="+mn-ea"/>
        <a:cs typeface="+mn-cs"/>
      </a:defRPr>
    </a:lvl8pPr>
    <a:lvl9pPr marL="3657600" algn="l" defTabSz="914400" rtl="0" eaLnBrk="1" latinLnBrk="0" hangingPunct="1">
      <a:defRPr lang="ms-MY"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ang Letak Imej Slaid 1"/>
          <p:cNvSpPr>
            <a:spLocks noGrp="1" noRot="1" noChangeAspect="1"/>
          </p:cNvSpPr>
          <p:nvPr>
            <p:ph type="sldImg"/>
          </p:nvPr>
        </p:nvSpPr>
        <p:spPr/>
      </p:sp>
      <p:sp>
        <p:nvSpPr>
          <p:cNvPr id="4" name="Ruang Letak Nombor Slaid 3"/>
          <p:cNvSpPr>
            <a:spLocks noGrp="1"/>
          </p:cNvSpPr>
          <p:nvPr>
            <p:ph type="sldNum" sz="quarter" idx="10"/>
          </p:nvPr>
        </p:nvSpPr>
        <p:spPr/>
        <p:txBody>
          <a:bodyPr/>
          <a:lstStyle/>
          <a:p>
            <a:fld id="{6F96E695-1FEC-489F-8D1B-295ED1FA9E67}" type="slidenum">
              <a:rPr lang="ms-MY" smtClean="0"/>
              <a:t>1</a:t>
            </a:fld>
            <a:endParaRPr lang="ms-MY"/>
          </a:p>
        </p:txBody>
      </p:sp>
      <p:sp>
        <p:nvSpPr>
          <p:cNvPr id="11" name="Ruang Letak Nota 10"/>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ms-MY"/>
            </a:pPr>
            <a:r>
              <a:rPr lang="ms-MY"/>
              <a:t>Untuk mengubah risalah ini, gantikan sampel kandungan kami dengan </a:t>
            </a:r>
            <a:r>
              <a:rPr lang="ms-MY" dirty="0"/>
              <a:t>kandungan anda. Jika anda lebih ingin bermula dengan halaman kosong, tekan butang Slaid Baru pada tab Rumah untuk menyelitkan halaman baru. Sekarang masukkan teks dan gambar anda dalam ruang letak yang kosong.</a:t>
            </a:r>
          </a:p>
        </p:txBody>
      </p:sp>
    </p:spTree>
    <p:extLst>
      <p:ext uri="{BB962C8B-B14F-4D97-AF65-F5344CB8AC3E}">
        <p14:creationId xmlns:p14="http://schemas.microsoft.com/office/powerpoint/2010/main" val="2948252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isalah 8.5 x 11">
    <p:spTree>
      <p:nvGrpSpPr>
        <p:cNvPr id="1" name=""/>
        <p:cNvGrpSpPr/>
        <p:nvPr/>
      </p:nvGrpSpPr>
      <p:grpSpPr>
        <a:xfrm>
          <a:off x="0" y="0"/>
          <a:ext cx="0" cy="0"/>
          <a:chOff x="0" y="0"/>
          <a:chExt cx="0" cy="0"/>
        </a:xfrm>
      </p:grpSpPr>
      <p:sp>
        <p:nvSpPr>
          <p:cNvPr id="9" name="Ruang Letak Teks 8"/>
          <p:cNvSpPr>
            <a:spLocks noGrp="1"/>
          </p:cNvSpPr>
          <p:nvPr>
            <p:ph type="body" sz="quarter" idx="10" hasCustomPrompt="1"/>
          </p:nvPr>
        </p:nvSpPr>
        <p:spPr>
          <a:xfrm>
            <a:off x="1319002" y="535236"/>
            <a:ext cx="5242220" cy="1806628"/>
          </a:xfrm>
        </p:spPr>
        <p:txBody>
          <a:bodyPr lIns="0" tIns="0" rIns="0" bIns="0" anchor="b">
            <a:noAutofit/>
          </a:bodyPr>
          <a:lstStyle>
            <a:lvl1pPr marL="0" indent="0" latinLnBrk="0">
              <a:lnSpc>
                <a:spcPct val="85000"/>
              </a:lnSpc>
              <a:spcBef>
                <a:spcPts val="0"/>
              </a:spcBef>
              <a:buNone/>
              <a:defRPr lang="ms-MY" sz="5200" b="1" cap="all" baseline="0">
                <a:solidFill>
                  <a:schemeClr val="accent1"/>
                </a:solidFill>
                <a:latin typeface="+mj-lt"/>
              </a:defRPr>
            </a:lvl1pPr>
            <a:lvl2pPr marL="0" indent="0" latinLnBrk="0">
              <a:lnSpc>
                <a:spcPct val="100000"/>
              </a:lnSpc>
              <a:spcBef>
                <a:spcPts val="0"/>
              </a:spcBef>
              <a:buNone/>
              <a:defRPr lang="ms-MY" sz="2000">
                <a:solidFill>
                  <a:schemeClr val="tx1">
                    <a:lumMod val="75000"/>
                    <a:lumOff val="25000"/>
                  </a:schemeClr>
                </a:solidFill>
              </a:defRPr>
            </a:lvl2pPr>
            <a:lvl3pPr marL="0" indent="0" latinLnBrk="0">
              <a:lnSpc>
                <a:spcPct val="100000"/>
              </a:lnSpc>
              <a:spcBef>
                <a:spcPts val="0"/>
              </a:spcBef>
              <a:buNone/>
              <a:defRPr lang="ms-MY" sz="2000">
                <a:solidFill>
                  <a:schemeClr val="tx1">
                    <a:lumMod val="75000"/>
                    <a:lumOff val="25000"/>
                  </a:schemeClr>
                </a:solidFill>
              </a:defRPr>
            </a:lvl3pPr>
            <a:lvl4pPr marL="0" indent="0" latinLnBrk="0">
              <a:lnSpc>
                <a:spcPct val="100000"/>
              </a:lnSpc>
              <a:spcBef>
                <a:spcPts val="0"/>
              </a:spcBef>
              <a:buNone/>
              <a:defRPr lang="ms-MY" sz="2000">
                <a:solidFill>
                  <a:schemeClr val="tx1">
                    <a:lumMod val="75000"/>
                    <a:lumOff val="25000"/>
                  </a:schemeClr>
                </a:solidFill>
              </a:defRPr>
            </a:lvl4pPr>
            <a:lvl5pPr marL="0" indent="0" latinLnBrk="0">
              <a:lnSpc>
                <a:spcPct val="100000"/>
              </a:lnSpc>
              <a:spcBef>
                <a:spcPts val="0"/>
              </a:spcBef>
              <a:buNone/>
              <a:defRPr lang="ms-MY" sz="2000">
                <a:solidFill>
                  <a:schemeClr val="tx1">
                    <a:lumMod val="75000"/>
                    <a:lumOff val="25000"/>
                  </a:schemeClr>
                </a:solidFill>
              </a:defRPr>
            </a:lvl5pPr>
            <a:lvl6pPr marL="0" indent="0" latinLnBrk="0">
              <a:lnSpc>
                <a:spcPct val="100000"/>
              </a:lnSpc>
              <a:spcBef>
                <a:spcPts val="0"/>
              </a:spcBef>
              <a:buNone/>
              <a:defRPr lang="ms-MY" sz="2000">
                <a:solidFill>
                  <a:schemeClr val="tx1">
                    <a:lumMod val="75000"/>
                    <a:lumOff val="25000"/>
                  </a:schemeClr>
                </a:solidFill>
              </a:defRPr>
            </a:lvl6pPr>
            <a:lvl7pPr marL="0" indent="0" latinLnBrk="0">
              <a:lnSpc>
                <a:spcPct val="100000"/>
              </a:lnSpc>
              <a:spcBef>
                <a:spcPts val="0"/>
              </a:spcBef>
              <a:buNone/>
              <a:defRPr lang="ms-MY" sz="2000">
                <a:solidFill>
                  <a:schemeClr val="tx1">
                    <a:lumMod val="75000"/>
                    <a:lumOff val="25000"/>
                  </a:schemeClr>
                </a:solidFill>
              </a:defRPr>
            </a:lvl7pPr>
            <a:lvl8pPr marL="0" indent="0" latinLnBrk="0">
              <a:lnSpc>
                <a:spcPct val="100000"/>
              </a:lnSpc>
              <a:spcBef>
                <a:spcPts val="0"/>
              </a:spcBef>
              <a:buNone/>
              <a:defRPr lang="ms-MY" sz="2000">
                <a:solidFill>
                  <a:schemeClr val="tx1">
                    <a:lumMod val="75000"/>
                    <a:lumOff val="25000"/>
                  </a:schemeClr>
                </a:solidFill>
              </a:defRPr>
            </a:lvl8pPr>
            <a:lvl9pPr marL="0" indent="0" latinLnBrk="0">
              <a:lnSpc>
                <a:spcPct val="100000"/>
              </a:lnSpc>
              <a:spcBef>
                <a:spcPts val="0"/>
              </a:spcBef>
              <a:buNone/>
              <a:defRPr lang="ms-MY" sz="2000">
                <a:solidFill>
                  <a:schemeClr val="tx1">
                    <a:lumMod val="75000"/>
                    <a:lumOff val="25000"/>
                  </a:schemeClr>
                </a:solidFill>
              </a:defRPr>
            </a:lvl9pPr>
          </a:lstStyle>
          <a:p>
            <a:pPr lvl="0"/>
            <a:r>
              <a:rPr lang="ms-MY"/>
              <a:t>Tambah teks</a:t>
            </a:r>
          </a:p>
        </p:txBody>
      </p:sp>
      <p:sp>
        <p:nvSpPr>
          <p:cNvPr id="31" name="Ruang Letak Teks 8"/>
          <p:cNvSpPr>
            <a:spLocks noGrp="1"/>
          </p:cNvSpPr>
          <p:nvPr>
            <p:ph type="body" sz="quarter" idx="16" hasCustomPrompt="1"/>
          </p:nvPr>
        </p:nvSpPr>
        <p:spPr>
          <a:xfrm>
            <a:off x="4039565" y="2689705"/>
            <a:ext cx="2521657" cy="322599"/>
          </a:xfrm>
        </p:spPr>
        <p:txBody>
          <a:bodyPr lIns="0" tIns="0" rIns="0" bIns="0" anchor="ctr">
            <a:noAutofit/>
          </a:bodyPr>
          <a:lstStyle>
            <a:lvl1pPr marL="0" indent="0" latinLnBrk="0">
              <a:lnSpc>
                <a:spcPct val="82000"/>
              </a:lnSpc>
              <a:spcBef>
                <a:spcPts val="0"/>
              </a:spcBef>
              <a:buNone/>
              <a:defRPr lang="ms-MY" sz="1600" b="1" cap="none" baseline="0">
                <a:solidFill>
                  <a:schemeClr val="tx2"/>
                </a:solidFill>
                <a:latin typeface="+mj-lt"/>
              </a:defRPr>
            </a:lvl1pPr>
            <a:lvl2pPr marL="0" indent="0" latinLnBrk="0">
              <a:lnSpc>
                <a:spcPct val="100000"/>
              </a:lnSpc>
              <a:spcBef>
                <a:spcPts val="0"/>
              </a:spcBef>
              <a:buNone/>
              <a:defRPr lang="ms-MY" sz="2000">
                <a:solidFill>
                  <a:schemeClr val="tx1">
                    <a:lumMod val="75000"/>
                    <a:lumOff val="25000"/>
                  </a:schemeClr>
                </a:solidFill>
              </a:defRPr>
            </a:lvl2pPr>
            <a:lvl3pPr marL="0" indent="0" latinLnBrk="0">
              <a:lnSpc>
                <a:spcPct val="100000"/>
              </a:lnSpc>
              <a:spcBef>
                <a:spcPts val="0"/>
              </a:spcBef>
              <a:buNone/>
              <a:defRPr lang="ms-MY" sz="2000">
                <a:solidFill>
                  <a:schemeClr val="tx1">
                    <a:lumMod val="75000"/>
                    <a:lumOff val="25000"/>
                  </a:schemeClr>
                </a:solidFill>
              </a:defRPr>
            </a:lvl3pPr>
            <a:lvl4pPr marL="0" indent="0" latinLnBrk="0">
              <a:lnSpc>
                <a:spcPct val="100000"/>
              </a:lnSpc>
              <a:spcBef>
                <a:spcPts val="0"/>
              </a:spcBef>
              <a:buNone/>
              <a:defRPr lang="ms-MY" sz="2000">
                <a:solidFill>
                  <a:schemeClr val="tx1">
                    <a:lumMod val="75000"/>
                    <a:lumOff val="25000"/>
                  </a:schemeClr>
                </a:solidFill>
              </a:defRPr>
            </a:lvl4pPr>
            <a:lvl5pPr marL="0" indent="0" latinLnBrk="0">
              <a:lnSpc>
                <a:spcPct val="100000"/>
              </a:lnSpc>
              <a:spcBef>
                <a:spcPts val="0"/>
              </a:spcBef>
              <a:buNone/>
              <a:defRPr lang="ms-MY" sz="2000">
                <a:solidFill>
                  <a:schemeClr val="tx1">
                    <a:lumMod val="75000"/>
                    <a:lumOff val="25000"/>
                  </a:schemeClr>
                </a:solidFill>
              </a:defRPr>
            </a:lvl5pPr>
            <a:lvl6pPr marL="0" indent="0" latinLnBrk="0">
              <a:lnSpc>
                <a:spcPct val="100000"/>
              </a:lnSpc>
              <a:spcBef>
                <a:spcPts val="0"/>
              </a:spcBef>
              <a:buNone/>
              <a:defRPr lang="ms-MY" sz="2000">
                <a:solidFill>
                  <a:schemeClr val="tx1">
                    <a:lumMod val="75000"/>
                    <a:lumOff val="25000"/>
                  </a:schemeClr>
                </a:solidFill>
              </a:defRPr>
            </a:lvl6pPr>
            <a:lvl7pPr marL="0" indent="0" latinLnBrk="0">
              <a:lnSpc>
                <a:spcPct val="100000"/>
              </a:lnSpc>
              <a:spcBef>
                <a:spcPts val="0"/>
              </a:spcBef>
              <a:buNone/>
              <a:defRPr lang="ms-MY" sz="2000">
                <a:solidFill>
                  <a:schemeClr val="tx1">
                    <a:lumMod val="75000"/>
                    <a:lumOff val="25000"/>
                  </a:schemeClr>
                </a:solidFill>
              </a:defRPr>
            </a:lvl7pPr>
            <a:lvl8pPr marL="0" indent="0" latinLnBrk="0">
              <a:lnSpc>
                <a:spcPct val="100000"/>
              </a:lnSpc>
              <a:spcBef>
                <a:spcPts val="0"/>
              </a:spcBef>
              <a:buNone/>
              <a:defRPr lang="ms-MY" sz="2000">
                <a:solidFill>
                  <a:schemeClr val="tx1">
                    <a:lumMod val="75000"/>
                    <a:lumOff val="25000"/>
                  </a:schemeClr>
                </a:solidFill>
              </a:defRPr>
            </a:lvl8pPr>
            <a:lvl9pPr marL="0" indent="0" latinLnBrk="0">
              <a:lnSpc>
                <a:spcPct val="100000"/>
              </a:lnSpc>
              <a:spcBef>
                <a:spcPts val="0"/>
              </a:spcBef>
              <a:buNone/>
              <a:defRPr lang="ms-MY" sz="2000">
                <a:solidFill>
                  <a:schemeClr val="tx1">
                    <a:lumMod val="75000"/>
                    <a:lumOff val="25000"/>
                  </a:schemeClr>
                </a:solidFill>
              </a:defRPr>
            </a:lvl9pPr>
          </a:lstStyle>
          <a:p>
            <a:pPr lvl="0"/>
            <a:r>
              <a:rPr lang="ms-MY"/>
              <a:t>Teks tajuk</a:t>
            </a:r>
          </a:p>
        </p:txBody>
      </p:sp>
      <p:sp>
        <p:nvSpPr>
          <p:cNvPr id="5" name="Ruang Letak Teks 4"/>
          <p:cNvSpPr>
            <a:spLocks noGrp="1"/>
          </p:cNvSpPr>
          <p:nvPr>
            <p:ph type="body" sz="quarter" idx="17"/>
          </p:nvPr>
        </p:nvSpPr>
        <p:spPr>
          <a:xfrm>
            <a:off x="4039564" y="3020733"/>
            <a:ext cx="2521657" cy="3235606"/>
          </a:xfrm>
        </p:spPr>
        <p:txBody>
          <a:bodyPr lIns="0" tIns="0" rIns="0" bIns="0">
            <a:noAutofit/>
          </a:bodyPr>
          <a:lstStyle>
            <a:lvl1pPr marL="182880" indent="-182880" latinLnBrk="0">
              <a:lnSpc>
                <a:spcPct val="120000"/>
              </a:lnSpc>
              <a:spcBef>
                <a:spcPts val="1100"/>
              </a:spcBef>
              <a:defRPr lang="ms-MY" sz="1100">
                <a:solidFill>
                  <a:schemeClr val="tx2"/>
                </a:solidFill>
              </a:defRPr>
            </a:lvl1pPr>
            <a:lvl2pPr marL="402336" indent="-182880" latinLnBrk="0">
              <a:lnSpc>
                <a:spcPct val="120000"/>
              </a:lnSpc>
              <a:spcBef>
                <a:spcPts val="1100"/>
              </a:spcBef>
              <a:defRPr lang="ms-MY" sz="1100">
                <a:solidFill>
                  <a:schemeClr val="tx2"/>
                </a:solidFill>
              </a:defRPr>
            </a:lvl2pPr>
            <a:lvl3pPr marL="402336" indent="-182880" latinLnBrk="0">
              <a:lnSpc>
                <a:spcPct val="120000"/>
              </a:lnSpc>
              <a:spcBef>
                <a:spcPts val="1100"/>
              </a:spcBef>
              <a:defRPr lang="ms-MY" sz="1100">
                <a:solidFill>
                  <a:schemeClr val="tx2"/>
                </a:solidFill>
              </a:defRPr>
            </a:lvl3pPr>
            <a:lvl4pPr marL="402336" indent="-182880" latinLnBrk="0">
              <a:lnSpc>
                <a:spcPct val="120000"/>
              </a:lnSpc>
              <a:spcBef>
                <a:spcPts val="1100"/>
              </a:spcBef>
              <a:defRPr lang="ms-MY" sz="1100">
                <a:solidFill>
                  <a:schemeClr val="tx2"/>
                </a:solidFill>
              </a:defRPr>
            </a:lvl4pPr>
            <a:lvl5pPr marL="402336" indent="-182880" latinLnBrk="0">
              <a:lnSpc>
                <a:spcPct val="120000"/>
              </a:lnSpc>
              <a:spcBef>
                <a:spcPts val="1100"/>
              </a:spcBef>
              <a:defRPr lang="ms-MY" sz="1100">
                <a:solidFill>
                  <a:schemeClr val="tx2"/>
                </a:solidFill>
              </a:defRPr>
            </a:lvl5pPr>
            <a:lvl6pPr marL="402336" indent="-182880" latinLnBrk="0">
              <a:lnSpc>
                <a:spcPct val="120000"/>
              </a:lnSpc>
              <a:spcBef>
                <a:spcPts val="1100"/>
              </a:spcBef>
              <a:defRPr lang="ms-MY" sz="1100">
                <a:solidFill>
                  <a:schemeClr val="tx2"/>
                </a:solidFill>
              </a:defRPr>
            </a:lvl6pPr>
            <a:lvl7pPr marL="402336" indent="-182880" latinLnBrk="0">
              <a:lnSpc>
                <a:spcPct val="120000"/>
              </a:lnSpc>
              <a:spcBef>
                <a:spcPts val="1100"/>
              </a:spcBef>
              <a:defRPr lang="ms-MY" sz="1100">
                <a:solidFill>
                  <a:schemeClr val="tx2"/>
                </a:solidFill>
              </a:defRPr>
            </a:lvl7pPr>
            <a:lvl8pPr marL="402336" indent="-182880" latinLnBrk="0">
              <a:lnSpc>
                <a:spcPct val="120000"/>
              </a:lnSpc>
              <a:spcBef>
                <a:spcPts val="1100"/>
              </a:spcBef>
              <a:defRPr lang="ms-MY" sz="1100">
                <a:solidFill>
                  <a:schemeClr val="tx2"/>
                </a:solidFill>
              </a:defRPr>
            </a:lvl8pPr>
            <a:lvl9pPr marL="402336" indent="-182880" latinLnBrk="0">
              <a:lnSpc>
                <a:spcPct val="120000"/>
              </a:lnSpc>
              <a:spcBef>
                <a:spcPts val="1100"/>
              </a:spcBef>
              <a:defRPr lang="ms-MY" sz="1100">
                <a:solidFill>
                  <a:schemeClr val="tx2"/>
                </a:solidFill>
              </a:defRPr>
            </a:lvl9pPr>
          </a:lstStyle>
          <a:p>
            <a:pPr lvl="0"/>
            <a:r>
              <a:rPr lang="ms-MY"/>
              <a:t>Klik untuk mengedit gaya teks Induk</a:t>
            </a:r>
          </a:p>
          <a:p>
            <a:pPr lvl="1"/>
            <a:r>
              <a:rPr lang="ms-MY"/>
              <a:t>Aras kedua</a:t>
            </a:r>
          </a:p>
          <a:p>
            <a:pPr lvl="2"/>
            <a:r>
              <a:rPr lang="ms-MY"/>
              <a:t>Aras ketiga</a:t>
            </a:r>
          </a:p>
          <a:p>
            <a:pPr lvl="3"/>
            <a:r>
              <a:rPr lang="ms-MY"/>
              <a:t>Aras keempat</a:t>
            </a:r>
          </a:p>
          <a:p>
            <a:pPr lvl="4"/>
            <a:r>
              <a:rPr lang="ms-MY"/>
              <a:t>Aras kelima</a:t>
            </a:r>
          </a:p>
          <a:p>
            <a:pPr lvl="5"/>
            <a:r>
              <a:rPr lang="ms-MY"/>
              <a:t>Enam</a:t>
            </a:r>
          </a:p>
          <a:p>
            <a:pPr lvl="6"/>
            <a:r>
              <a:rPr lang="ms-MY"/>
              <a:t>Tujuh</a:t>
            </a:r>
          </a:p>
          <a:p>
            <a:pPr lvl="7"/>
            <a:r>
              <a:rPr lang="ms-MY"/>
              <a:t>Lapan</a:t>
            </a:r>
          </a:p>
          <a:p>
            <a:pPr lvl="8"/>
            <a:r>
              <a:rPr lang="ms-MY"/>
              <a:t>Sembilan</a:t>
            </a:r>
          </a:p>
        </p:txBody>
      </p:sp>
      <p:sp>
        <p:nvSpPr>
          <p:cNvPr id="3" name="Ruang Letak Gambar 2"/>
          <p:cNvSpPr>
            <a:spLocks noGrp="1"/>
          </p:cNvSpPr>
          <p:nvPr>
            <p:ph type="pic" sz="quarter" idx="13"/>
          </p:nvPr>
        </p:nvSpPr>
        <p:spPr>
          <a:xfrm>
            <a:off x="1319002" y="2743200"/>
            <a:ext cx="2340864" cy="3513138"/>
          </a:xfrm>
        </p:spPr>
        <p:txBody>
          <a:bodyPr/>
          <a:lstStyle>
            <a:lvl1pPr marL="0" indent="0" algn="ctr" latinLnBrk="0">
              <a:buNone/>
              <a:defRPr lang="ms-MY"/>
            </a:lvl1pPr>
          </a:lstStyle>
          <a:p>
            <a:endParaRPr lang="ms-MY"/>
          </a:p>
        </p:txBody>
      </p:sp>
      <p:sp>
        <p:nvSpPr>
          <p:cNvPr id="23" name="Ruang Letak Teks 8"/>
          <p:cNvSpPr>
            <a:spLocks noGrp="1"/>
          </p:cNvSpPr>
          <p:nvPr>
            <p:ph type="body" sz="quarter" idx="14" hasCustomPrompt="1"/>
          </p:nvPr>
        </p:nvSpPr>
        <p:spPr>
          <a:xfrm>
            <a:off x="1319002" y="6402044"/>
            <a:ext cx="2340864" cy="374312"/>
          </a:xfrm>
        </p:spPr>
        <p:txBody>
          <a:bodyPr lIns="0" tIns="0" rIns="0" bIns="0" anchor="t">
            <a:noAutofit/>
          </a:bodyPr>
          <a:lstStyle>
            <a:lvl1pPr marL="0" indent="0" latinLnBrk="0">
              <a:lnSpc>
                <a:spcPct val="85000"/>
              </a:lnSpc>
              <a:spcBef>
                <a:spcPts val="0"/>
              </a:spcBef>
              <a:buNone/>
              <a:defRPr lang="ms-MY" sz="800" b="1" i="1" cap="none" baseline="0">
                <a:solidFill>
                  <a:schemeClr val="tx2"/>
                </a:solidFill>
                <a:latin typeface="+mn-lt"/>
              </a:defRPr>
            </a:lvl1pPr>
            <a:lvl2pPr marL="0" indent="0" latinLnBrk="0">
              <a:lnSpc>
                <a:spcPct val="100000"/>
              </a:lnSpc>
              <a:spcBef>
                <a:spcPts val="0"/>
              </a:spcBef>
              <a:buNone/>
              <a:defRPr lang="ms-MY" sz="2000">
                <a:solidFill>
                  <a:schemeClr val="tx1">
                    <a:lumMod val="75000"/>
                    <a:lumOff val="25000"/>
                  </a:schemeClr>
                </a:solidFill>
              </a:defRPr>
            </a:lvl2pPr>
            <a:lvl3pPr marL="0" indent="0" latinLnBrk="0">
              <a:lnSpc>
                <a:spcPct val="100000"/>
              </a:lnSpc>
              <a:spcBef>
                <a:spcPts val="0"/>
              </a:spcBef>
              <a:buNone/>
              <a:defRPr lang="ms-MY" sz="2000">
                <a:solidFill>
                  <a:schemeClr val="tx1">
                    <a:lumMod val="75000"/>
                    <a:lumOff val="25000"/>
                  </a:schemeClr>
                </a:solidFill>
              </a:defRPr>
            </a:lvl3pPr>
            <a:lvl4pPr marL="0" indent="0" latinLnBrk="0">
              <a:lnSpc>
                <a:spcPct val="100000"/>
              </a:lnSpc>
              <a:spcBef>
                <a:spcPts val="0"/>
              </a:spcBef>
              <a:buNone/>
              <a:defRPr lang="ms-MY" sz="2000">
                <a:solidFill>
                  <a:schemeClr val="tx1">
                    <a:lumMod val="75000"/>
                    <a:lumOff val="25000"/>
                  </a:schemeClr>
                </a:solidFill>
              </a:defRPr>
            </a:lvl4pPr>
            <a:lvl5pPr marL="0" indent="0" latinLnBrk="0">
              <a:lnSpc>
                <a:spcPct val="100000"/>
              </a:lnSpc>
              <a:spcBef>
                <a:spcPts val="0"/>
              </a:spcBef>
              <a:buNone/>
              <a:defRPr lang="ms-MY" sz="2000">
                <a:solidFill>
                  <a:schemeClr val="tx1">
                    <a:lumMod val="75000"/>
                    <a:lumOff val="25000"/>
                  </a:schemeClr>
                </a:solidFill>
              </a:defRPr>
            </a:lvl5pPr>
            <a:lvl6pPr marL="0" indent="0" latinLnBrk="0">
              <a:lnSpc>
                <a:spcPct val="100000"/>
              </a:lnSpc>
              <a:spcBef>
                <a:spcPts val="0"/>
              </a:spcBef>
              <a:buNone/>
              <a:defRPr lang="ms-MY" sz="2000">
                <a:solidFill>
                  <a:schemeClr val="tx1">
                    <a:lumMod val="75000"/>
                    <a:lumOff val="25000"/>
                  </a:schemeClr>
                </a:solidFill>
              </a:defRPr>
            </a:lvl6pPr>
            <a:lvl7pPr marL="0" indent="0" latinLnBrk="0">
              <a:lnSpc>
                <a:spcPct val="100000"/>
              </a:lnSpc>
              <a:spcBef>
                <a:spcPts val="0"/>
              </a:spcBef>
              <a:buNone/>
              <a:defRPr lang="ms-MY" sz="2000">
                <a:solidFill>
                  <a:schemeClr val="tx1">
                    <a:lumMod val="75000"/>
                    <a:lumOff val="25000"/>
                  </a:schemeClr>
                </a:solidFill>
              </a:defRPr>
            </a:lvl7pPr>
            <a:lvl8pPr marL="0" indent="0" latinLnBrk="0">
              <a:lnSpc>
                <a:spcPct val="100000"/>
              </a:lnSpc>
              <a:spcBef>
                <a:spcPts val="0"/>
              </a:spcBef>
              <a:buNone/>
              <a:defRPr lang="ms-MY" sz="2000">
                <a:solidFill>
                  <a:schemeClr val="tx1">
                    <a:lumMod val="75000"/>
                    <a:lumOff val="25000"/>
                  </a:schemeClr>
                </a:solidFill>
              </a:defRPr>
            </a:lvl8pPr>
            <a:lvl9pPr marL="0" indent="0" latinLnBrk="0">
              <a:lnSpc>
                <a:spcPct val="100000"/>
              </a:lnSpc>
              <a:spcBef>
                <a:spcPts val="0"/>
              </a:spcBef>
              <a:buNone/>
              <a:defRPr lang="ms-MY" sz="2000">
                <a:solidFill>
                  <a:schemeClr val="tx1">
                    <a:lumMod val="75000"/>
                    <a:lumOff val="25000"/>
                  </a:schemeClr>
                </a:solidFill>
              </a:defRPr>
            </a:lvl9pPr>
          </a:lstStyle>
          <a:p>
            <a:pPr lvl="0"/>
            <a:r>
              <a:rPr lang="ms-MY"/>
              <a:t>Tambahkan kapsyen di sini</a:t>
            </a:r>
          </a:p>
        </p:txBody>
      </p:sp>
      <p:sp>
        <p:nvSpPr>
          <p:cNvPr id="11" name="Ruang Letak Teks 8"/>
          <p:cNvSpPr>
            <a:spLocks noGrp="1"/>
          </p:cNvSpPr>
          <p:nvPr>
            <p:ph type="body" sz="quarter" idx="12" hasCustomPrompt="1"/>
          </p:nvPr>
        </p:nvSpPr>
        <p:spPr>
          <a:xfrm>
            <a:off x="1319002" y="7024685"/>
            <a:ext cx="5242220" cy="322599"/>
          </a:xfrm>
        </p:spPr>
        <p:txBody>
          <a:bodyPr lIns="0" tIns="0" rIns="0" bIns="0" anchor="t">
            <a:noAutofit/>
          </a:bodyPr>
          <a:lstStyle>
            <a:lvl1pPr marL="0" indent="0" latinLnBrk="0">
              <a:lnSpc>
                <a:spcPct val="82000"/>
              </a:lnSpc>
              <a:spcBef>
                <a:spcPts val="0"/>
              </a:spcBef>
              <a:buNone/>
              <a:defRPr lang="ms-MY" sz="2600" cap="none" baseline="0">
                <a:solidFill>
                  <a:schemeClr val="accent1"/>
                </a:solidFill>
                <a:latin typeface="+mj-lt"/>
              </a:defRPr>
            </a:lvl1pPr>
            <a:lvl2pPr marL="0" indent="0" latinLnBrk="0">
              <a:lnSpc>
                <a:spcPct val="100000"/>
              </a:lnSpc>
              <a:spcBef>
                <a:spcPts val="0"/>
              </a:spcBef>
              <a:buNone/>
              <a:defRPr lang="ms-MY" sz="2000">
                <a:solidFill>
                  <a:schemeClr val="tx1">
                    <a:lumMod val="75000"/>
                    <a:lumOff val="25000"/>
                  </a:schemeClr>
                </a:solidFill>
              </a:defRPr>
            </a:lvl2pPr>
            <a:lvl3pPr marL="0" indent="0" latinLnBrk="0">
              <a:lnSpc>
                <a:spcPct val="100000"/>
              </a:lnSpc>
              <a:spcBef>
                <a:spcPts val="0"/>
              </a:spcBef>
              <a:buNone/>
              <a:defRPr lang="ms-MY" sz="2000">
                <a:solidFill>
                  <a:schemeClr val="tx1">
                    <a:lumMod val="75000"/>
                    <a:lumOff val="25000"/>
                  </a:schemeClr>
                </a:solidFill>
              </a:defRPr>
            </a:lvl3pPr>
            <a:lvl4pPr marL="0" indent="0" latinLnBrk="0">
              <a:lnSpc>
                <a:spcPct val="100000"/>
              </a:lnSpc>
              <a:spcBef>
                <a:spcPts val="0"/>
              </a:spcBef>
              <a:buNone/>
              <a:defRPr lang="ms-MY" sz="2000">
                <a:solidFill>
                  <a:schemeClr val="tx1">
                    <a:lumMod val="75000"/>
                    <a:lumOff val="25000"/>
                  </a:schemeClr>
                </a:solidFill>
              </a:defRPr>
            </a:lvl4pPr>
            <a:lvl5pPr marL="0" indent="0" latinLnBrk="0">
              <a:lnSpc>
                <a:spcPct val="100000"/>
              </a:lnSpc>
              <a:spcBef>
                <a:spcPts val="0"/>
              </a:spcBef>
              <a:buNone/>
              <a:defRPr lang="ms-MY" sz="2000">
                <a:solidFill>
                  <a:schemeClr val="tx1">
                    <a:lumMod val="75000"/>
                    <a:lumOff val="25000"/>
                  </a:schemeClr>
                </a:solidFill>
              </a:defRPr>
            </a:lvl5pPr>
            <a:lvl6pPr marL="0" indent="0" latinLnBrk="0">
              <a:lnSpc>
                <a:spcPct val="100000"/>
              </a:lnSpc>
              <a:spcBef>
                <a:spcPts val="0"/>
              </a:spcBef>
              <a:buNone/>
              <a:defRPr lang="ms-MY" sz="2000">
                <a:solidFill>
                  <a:schemeClr val="tx1">
                    <a:lumMod val="75000"/>
                    <a:lumOff val="25000"/>
                  </a:schemeClr>
                </a:solidFill>
              </a:defRPr>
            </a:lvl6pPr>
            <a:lvl7pPr marL="0" indent="0" latinLnBrk="0">
              <a:lnSpc>
                <a:spcPct val="100000"/>
              </a:lnSpc>
              <a:spcBef>
                <a:spcPts val="0"/>
              </a:spcBef>
              <a:buNone/>
              <a:defRPr lang="ms-MY" sz="2000">
                <a:solidFill>
                  <a:schemeClr val="tx1">
                    <a:lumMod val="75000"/>
                    <a:lumOff val="25000"/>
                  </a:schemeClr>
                </a:solidFill>
              </a:defRPr>
            </a:lvl7pPr>
            <a:lvl8pPr marL="0" indent="0" latinLnBrk="0">
              <a:lnSpc>
                <a:spcPct val="100000"/>
              </a:lnSpc>
              <a:spcBef>
                <a:spcPts val="0"/>
              </a:spcBef>
              <a:buNone/>
              <a:defRPr lang="ms-MY" sz="2000">
                <a:solidFill>
                  <a:schemeClr val="tx1">
                    <a:lumMod val="75000"/>
                    <a:lumOff val="25000"/>
                  </a:schemeClr>
                </a:solidFill>
              </a:defRPr>
            </a:lvl8pPr>
            <a:lvl9pPr marL="0" indent="0" latinLnBrk="0">
              <a:lnSpc>
                <a:spcPct val="100000"/>
              </a:lnSpc>
              <a:spcBef>
                <a:spcPts val="0"/>
              </a:spcBef>
              <a:buNone/>
              <a:defRPr lang="ms-MY" sz="2000">
                <a:solidFill>
                  <a:schemeClr val="tx1">
                    <a:lumMod val="75000"/>
                    <a:lumOff val="25000"/>
                  </a:schemeClr>
                </a:solidFill>
              </a:defRPr>
            </a:lvl9pPr>
          </a:lstStyle>
          <a:p>
            <a:pPr lvl="0"/>
            <a:r>
              <a:rPr lang="ms-MY"/>
              <a:t>Tarikh dan masa acara</a:t>
            </a:r>
          </a:p>
        </p:txBody>
      </p:sp>
      <p:sp>
        <p:nvSpPr>
          <p:cNvPr id="24" name="Ruang Letak Teks 8"/>
          <p:cNvSpPr>
            <a:spLocks noGrp="1"/>
          </p:cNvSpPr>
          <p:nvPr>
            <p:ph type="body" sz="quarter" idx="15" hasCustomPrompt="1"/>
          </p:nvPr>
        </p:nvSpPr>
        <p:spPr>
          <a:xfrm>
            <a:off x="1319002" y="7378973"/>
            <a:ext cx="5242220" cy="322599"/>
          </a:xfrm>
        </p:spPr>
        <p:txBody>
          <a:bodyPr lIns="0" tIns="0" rIns="0" bIns="0" anchor="t">
            <a:noAutofit/>
          </a:bodyPr>
          <a:lstStyle>
            <a:lvl1pPr marL="0" indent="0" latinLnBrk="0">
              <a:lnSpc>
                <a:spcPct val="82000"/>
              </a:lnSpc>
              <a:spcBef>
                <a:spcPts val="0"/>
              </a:spcBef>
              <a:buNone/>
              <a:defRPr lang="ms-MY" sz="2000" cap="none" baseline="0">
                <a:solidFill>
                  <a:schemeClr val="tx2"/>
                </a:solidFill>
                <a:latin typeface="+mn-lt"/>
              </a:defRPr>
            </a:lvl1pPr>
            <a:lvl2pPr marL="0" indent="0" latinLnBrk="0">
              <a:lnSpc>
                <a:spcPct val="100000"/>
              </a:lnSpc>
              <a:spcBef>
                <a:spcPts val="0"/>
              </a:spcBef>
              <a:buNone/>
              <a:defRPr lang="ms-MY" sz="2000">
                <a:solidFill>
                  <a:schemeClr val="tx1">
                    <a:lumMod val="75000"/>
                    <a:lumOff val="25000"/>
                  </a:schemeClr>
                </a:solidFill>
              </a:defRPr>
            </a:lvl2pPr>
            <a:lvl3pPr marL="0" indent="0" latinLnBrk="0">
              <a:lnSpc>
                <a:spcPct val="100000"/>
              </a:lnSpc>
              <a:spcBef>
                <a:spcPts val="0"/>
              </a:spcBef>
              <a:buNone/>
              <a:defRPr lang="ms-MY" sz="2000">
                <a:solidFill>
                  <a:schemeClr val="tx1">
                    <a:lumMod val="75000"/>
                    <a:lumOff val="25000"/>
                  </a:schemeClr>
                </a:solidFill>
              </a:defRPr>
            </a:lvl3pPr>
            <a:lvl4pPr marL="0" indent="0" latinLnBrk="0">
              <a:lnSpc>
                <a:spcPct val="100000"/>
              </a:lnSpc>
              <a:spcBef>
                <a:spcPts val="0"/>
              </a:spcBef>
              <a:buNone/>
              <a:defRPr lang="ms-MY" sz="2000">
                <a:solidFill>
                  <a:schemeClr val="tx1">
                    <a:lumMod val="75000"/>
                    <a:lumOff val="25000"/>
                  </a:schemeClr>
                </a:solidFill>
              </a:defRPr>
            </a:lvl4pPr>
            <a:lvl5pPr marL="0" indent="0" latinLnBrk="0">
              <a:lnSpc>
                <a:spcPct val="100000"/>
              </a:lnSpc>
              <a:spcBef>
                <a:spcPts val="0"/>
              </a:spcBef>
              <a:buNone/>
              <a:defRPr lang="ms-MY" sz="2000">
                <a:solidFill>
                  <a:schemeClr val="tx1">
                    <a:lumMod val="75000"/>
                    <a:lumOff val="25000"/>
                  </a:schemeClr>
                </a:solidFill>
              </a:defRPr>
            </a:lvl5pPr>
            <a:lvl6pPr marL="0" indent="0" latinLnBrk="0">
              <a:lnSpc>
                <a:spcPct val="100000"/>
              </a:lnSpc>
              <a:spcBef>
                <a:spcPts val="0"/>
              </a:spcBef>
              <a:buNone/>
              <a:defRPr lang="ms-MY" sz="2000">
                <a:solidFill>
                  <a:schemeClr val="tx1">
                    <a:lumMod val="75000"/>
                    <a:lumOff val="25000"/>
                  </a:schemeClr>
                </a:solidFill>
              </a:defRPr>
            </a:lvl6pPr>
            <a:lvl7pPr marL="0" indent="0" latinLnBrk="0">
              <a:lnSpc>
                <a:spcPct val="100000"/>
              </a:lnSpc>
              <a:spcBef>
                <a:spcPts val="0"/>
              </a:spcBef>
              <a:buNone/>
              <a:defRPr lang="ms-MY" sz="2000">
                <a:solidFill>
                  <a:schemeClr val="tx1">
                    <a:lumMod val="75000"/>
                    <a:lumOff val="25000"/>
                  </a:schemeClr>
                </a:solidFill>
              </a:defRPr>
            </a:lvl7pPr>
            <a:lvl8pPr marL="0" indent="0" latinLnBrk="0">
              <a:lnSpc>
                <a:spcPct val="100000"/>
              </a:lnSpc>
              <a:spcBef>
                <a:spcPts val="0"/>
              </a:spcBef>
              <a:buNone/>
              <a:defRPr lang="ms-MY" sz="2000">
                <a:solidFill>
                  <a:schemeClr val="tx1">
                    <a:lumMod val="75000"/>
                    <a:lumOff val="25000"/>
                  </a:schemeClr>
                </a:solidFill>
              </a:defRPr>
            </a:lvl8pPr>
            <a:lvl9pPr marL="0" indent="0" latinLnBrk="0">
              <a:lnSpc>
                <a:spcPct val="100000"/>
              </a:lnSpc>
              <a:spcBef>
                <a:spcPts val="0"/>
              </a:spcBef>
              <a:buNone/>
              <a:defRPr lang="ms-MY" sz="2000">
                <a:solidFill>
                  <a:schemeClr val="tx1">
                    <a:lumMod val="75000"/>
                    <a:lumOff val="25000"/>
                  </a:schemeClr>
                </a:solidFill>
              </a:defRPr>
            </a:lvl9pPr>
          </a:lstStyle>
          <a:p>
            <a:pPr lvl="0"/>
            <a:r>
              <a:rPr lang="ms-MY"/>
              <a:t>Alamat Acara, Bandar, Poskod</a:t>
            </a:r>
          </a:p>
        </p:txBody>
      </p:sp>
      <p:sp>
        <p:nvSpPr>
          <p:cNvPr id="32" name="Ruang Letak Teks 8"/>
          <p:cNvSpPr>
            <a:spLocks noGrp="1"/>
          </p:cNvSpPr>
          <p:nvPr>
            <p:ph type="body" sz="quarter" idx="18" hasCustomPrompt="1"/>
          </p:nvPr>
        </p:nvSpPr>
        <p:spPr>
          <a:xfrm>
            <a:off x="2356147" y="8723430"/>
            <a:ext cx="2452124" cy="307033"/>
          </a:xfrm>
        </p:spPr>
        <p:txBody>
          <a:bodyPr lIns="0" tIns="0" rIns="0" bIns="0" anchor="b">
            <a:noAutofit/>
          </a:bodyPr>
          <a:lstStyle>
            <a:lvl1pPr marL="0" indent="0" latinLnBrk="0">
              <a:lnSpc>
                <a:spcPct val="82000"/>
              </a:lnSpc>
              <a:spcBef>
                <a:spcPts val="0"/>
              </a:spcBef>
              <a:buNone/>
              <a:defRPr lang="ms-MY" sz="1000" b="1" cap="all" baseline="0">
                <a:solidFill>
                  <a:schemeClr val="accent1"/>
                </a:solidFill>
                <a:latin typeface="+mj-lt"/>
              </a:defRPr>
            </a:lvl1pPr>
            <a:lvl2pPr marL="0" indent="0" latinLnBrk="0">
              <a:lnSpc>
                <a:spcPct val="100000"/>
              </a:lnSpc>
              <a:spcBef>
                <a:spcPts val="0"/>
              </a:spcBef>
              <a:buNone/>
              <a:defRPr lang="ms-MY" sz="2000">
                <a:solidFill>
                  <a:schemeClr val="tx1">
                    <a:lumMod val="75000"/>
                    <a:lumOff val="25000"/>
                  </a:schemeClr>
                </a:solidFill>
              </a:defRPr>
            </a:lvl2pPr>
            <a:lvl3pPr marL="0" indent="0" latinLnBrk="0">
              <a:lnSpc>
                <a:spcPct val="100000"/>
              </a:lnSpc>
              <a:spcBef>
                <a:spcPts val="0"/>
              </a:spcBef>
              <a:buNone/>
              <a:defRPr lang="ms-MY" sz="2000">
                <a:solidFill>
                  <a:schemeClr val="tx1">
                    <a:lumMod val="75000"/>
                    <a:lumOff val="25000"/>
                  </a:schemeClr>
                </a:solidFill>
              </a:defRPr>
            </a:lvl3pPr>
            <a:lvl4pPr marL="0" indent="0" latinLnBrk="0">
              <a:lnSpc>
                <a:spcPct val="100000"/>
              </a:lnSpc>
              <a:spcBef>
                <a:spcPts val="0"/>
              </a:spcBef>
              <a:buNone/>
              <a:defRPr lang="ms-MY" sz="2000">
                <a:solidFill>
                  <a:schemeClr val="tx1">
                    <a:lumMod val="75000"/>
                    <a:lumOff val="25000"/>
                  </a:schemeClr>
                </a:solidFill>
              </a:defRPr>
            </a:lvl4pPr>
            <a:lvl5pPr marL="0" indent="0" latinLnBrk="0">
              <a:lnSpc>
                <a:spcPct val="100000"/>
              </a:lnSpc>
              <a:spcBef>
                <a:spcPts val="0"/>
              </a:spcBef>
              <a:buNone/>
              <a:defRPr lang="ms-MY" sz="2000">
                <a:solidFill>
                  <a:schemeClr val="tx1">
                    <a:lumMod val="75000"/>
                    <a:lumOff val="25000"/>
                  </a:schemeClr>
                </a:solidFill>
              </a:defRPr>
            </a:lvl5pPr>
            <a:lvl6pPr marL="0" indent="0" latinLnBrk="0">
              <a:lnSpc>
                <a:spcPct val="100000"/>
              </a:lnSpc>
              <a:spcBef>
                <a:spcPts val="0"/>
              </a:spcBef>
              <a:buNone/>
              <a:defRPr lang="ms-MY" sz="2000">
                <a:solidFill>
                  <a:schemeClr val="tx1">
                    <a:lumMod val="75000"/>
                    <a:lumOff val="25000"/>
                  </a:schemeClr>
                </a:solidFill>
              </a:defRPr>
            </a:lvl6pPr>
            <a:lvl7pPr marL="0" indent="0" latinLnBrk="0">
              <a:lnSpc>
                <a:spcPct val="100000"/>
              </a:lnSpc>
              <a:spcBef>
                <a:spcPts val="0"/>
              </a:spcBef>
              <a:buNone/>
              <a:defRPr lang="ms-MY" sz="2000">
                <a:solidFill>
                  <a:schemeClr val="tx1">
                    <a:lumMod val="75000"/>
                    <a:lumOff val="25000"/>
                  </a:schemeClr>
                </a:solidFill>
              </a:defRPr>
            </a:lvl7pPr>
            <a:lvl8pPr marL="0" indent="0" latinLnBrk="0">
              <a:lnSpc>
                <a:spcPct val="100000"/>
              </a:lnSpc>
              <a:spcBef>
                <a:spcPts val="0"/>
              </a:spcBef>
              <a:buNone/>
              <a:defRPr lang="ms-MY" sz="2000">
                <a:solidFill>
                  <a:schemeClr val="tx1">
                    <a:lumMod val="75000"/>
                    <a:lumOff val="25000"/>
                  </a:schemeClr>
                </a:solidFill>
              </a:defRPr>
            </a:lvl8pPr>
            <a:lvl9pPr marL="0" indent="0" latinLnBrk="0">
              <a:lnSpc>
                <a:spcPct val="100000"/>
              </a:lnSpc>
              <a:spcBef>
                <a:spcPts val="0"/>
              </a:spcBef>
              <a:buNone/>
              <a:defRPr lang="ms-MY" sz="2000">
                <a:solidFill>
                  <a:schemeClr val="tx1">
                    <a:lumMod val="75000"/>
                    <a:lumOff val="25000"/>
                  </a:schemeClr>
                </a:solidFill>
              </a:defRPr>
            </a:lvl9pPr>
          </a:lstStyle>
          <a:p>
            <a:pPr lvl="0"/>
            <a:r>
              <a:rPr lang="ms-MY"/>
              <a:t>Nama Syarikat</a:t>
            </a:r>
          </a:p>
        </p:txBody>
      </p:sp>
      <p:sp>
        <p:nvSpPr>
          <p:cNvPr id="33" name="Ruang Letak Teks 8"/>
          <p:cNvSpPr>
            <a:spLocks noGrp="1"/>
          </p:cNvSpPr>
          <p:nvPr>
            <p:ph type="body" sz="quarter" idx="19" hasCustomPrompt="1"/>
          </p:nvPr>
        </p:nvSpPr>
        <p:spPr>
          <a:xfrm>
            <a:off x="2356147" y="9038256"/>
            <a:ext cx="2452124" cy="322599"/>
          </a:xfrm>
        </p:spPr>
        <p:txBody>
          <a:bodyPr lIns="0" tIns="0" rIns="0" bIns="0" anchor="t">
            <a:noAutofit/>
          </a:bodyPr>
          <a:lstStyle>
            <a:lvl1pPr marL="0" indent="0" latinLnBrk="0">
              <a:lnSpc>
                <a:spcPct val="105000"/>
              </a:lnSpc>
              <a:spcBef>
                <a:spcPts val="0"/>
              </a:spcBef>
              <a:buNone/>
              <a:defRPr lang="ms-MY" sz="850" cap="none" baseline="0">
                <a:solidFill>
                  <a:schemeClr val="tx2"/>
                </a:solidFill>
                <a:latin typeface="+mn-lt"/>
              </a:defRPr>
            </a:lvl1pPr>
            <a:lvl2pPr marL="0" indent="0" latinLnBrk="0">
              <a:lnSpc>
                <a:spcPct val="100000"/>
              </a:lnSpc>
              <a:spcBef>
                <a:spcPts val="0"/>
              </a:spcBef>
              <a:buNone/>
              <a:defRPr lang="ms-MY" sz="2000">
                <a:solidFill>
                  <a:schemeClr val="tx1">
                    <a:lumMod val="75000"/>
                    <a:lumOff val="25000"/>
                  </a:schemeClr>
                </a:solidFill>
              </a:defRPr>
            </a:lvl2pPr>
            <a:lvl3pPr marL="0" indent="0" latinLnBrk="0">
              <a:lnSpc>
                <a:spcPct val="100000"/>
              </a:lnSpc>
              <a:spcBef>
                <a:spcPts val="0"/>
              </a:spcBef>
              <a:buNone/>
              <a:defRPr lang="ms-MY" sz="2000">
                <a:solidFill>
                  <a:schemeClr val="tx1">
                    <a:lumMod val="75000"/>
                    <a:lumOff val="25000"/>
                  </a:schemeClr>
                </a:solidFill>
              </a:defRPr>
            </a:lvl3pPr>
            <a:lvl4pPr marL="0" indent="0" latinLnBrk="0">
              <a:lnSpc>
                <a:spcPct val="100000"/>
              </a:lnSpc>
              <a:spcBef>
                <a:spcPts val="0"/>
              </a:spcBef>
              <a:buNone/>
              <a:defRPr lang="ms-MY" sz="2000">
                <a:solidFill>
                  <a:schemeClr val="tx1">
                    <a:lumMod val="75000"/>
                    <a:lumOff val="25000"/>
                  </a:schemeClr>
                </a:solidFill>
              </a:defRPr>
            </a:lvl4pPr>
            <a:lvl5pPr marL="0" indent="0" latinLnBrk="0">
              <a:lnSpc>
                <a:spcPct val="100000"/>
              </a:lnSpc>
              <a:spcBef>
                <a:spcPts val="0"/>
              </a:spcBef>
              <a:buNone/>
              <a:defRPr lang="ms-MY" sz="2000">
                <a:solidFill>
                  <a:schemeClr val="tx1">
                    <a:lumMod val="75000"/>
                    <a:lumOff val="25000"/>
                  </a:schemeClr>
                </a:solidFill>
              </a:defRPr>
            </a:lvl5pPr>
            <a:lvl6pPr marL="0" indent="0" latinLnBrk="0">
              <a:lnSpc>
                <a:spcPct val="100000"/>
              </a:lnSpc>
              <a:spcBef>
                <a:spcPts val="0"/>
              </a:spcBef>
              <a:buNone/>
              <a:defRPr lang="ms-MY" sz="2000">
                <a:solidFill>
                  <a:schemeClr val="tx1">
                    <a:lumMod val="75000"/>
                    <a:lumOff val="25000"/>
                  </a:schemeClr>
                </a:solidFill>
              </a:defRPr>
            </a:lvl6pPr>
            <a:lvl7pPr marL="0" indent="0" latinLnBrk="0">
              <a:lnSpc>
                <a:spcPct val="100000"/>
              </a:lnSpc>
              <a:spcBef>
                <a:spcPts val="0"/>
              </a:spcBef>
              <a:buNone/>
              <a:defRPr lang="ms-MY" sz="2000">
                <a:solidFill>
                  <a:schemeClr val="tx1">
                    <a:lumMod val="75000"/>
                    <a:lumOff val="25000"/>
                  </a:schemeClr>
                </a:solidFill>
              </a:defRPr>
            </a:lvl7pPr>
            <a:lvl8pPr marL="0" indent="0" latinLnBrk="0">
              <a:lnSpc>
                <a:spcPct val="100000"/>
              </a:lnSpc>
              <a:spcBef>
                <a:spcPts val="0"/>
              </a:spcBef>
              <a:buNone/>
              <a:defRPr lang="ms-MY" sz="2000">
                <a:solidFill>
                  <a:schemeClr val="tx1">
                    <a:lumMod val="75000"/>
                    <a:lumOff val="25000"/>
                  </a:schemeClr>
                </a:solidFill>
              </a:defRPr>
            </a:lvl8pPr>
            <a:lvl9pPr marL="0" indent="0" latinLnBrk="0">
              <a:lnSpc>
                <a:spcPct val="100000"/>
              </a:lnSpc>
              <a:spcBef>
                <a:spcPts val="0"/>
              </a:spcBef>
              <a:buNone/>
              <a:defRPr lang="ms-MY" sz="2000">
                <a:solidFill>
                  <a:schemeClr val="tx1">
                    <a:lumMod val="75000"/>
                    <a:lumOff val="25000"/>
                  </a:schemeClr>
                </a:solidFill>
              </a:defRPr>
            </a:lvl9pPr>
          </a:lstStyle>
          <a:p>
            <a:pPr lvl="0"/>
            <a:r>
              <a:rPr lang="ms-MY"/>
              <a:t>Alamat, Bandar, Poskod</a:t>
            </a:r>
          </a:p>
          <a:p>
            <a:pPr lvl="0"/>
            <a:r>
              <a:rPr lang="ms-MY"/>
              <a:t>Telefon | Alamat E-mel | Alamat Web</a:t>
            </a:r>
          </a:p>
        </p:txBody>
      </p:sp>
    </p:spTree>
    <p:extLst>
      <p:ext uri="{BB962C8B-B14F-4D97-AF65-F5344CB8AC3E}">
        <p14:creationId xmlns:p14="http://schemas.microsoft.com/office/powerpoint/2010/main" val="1582214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uang Letak Tajuk 1"/>
          <p:cNvSpPr>
            <a:spLocks noGrp="1"/>
          </p:cNvSpPr>
          <p:nvPr>
            <p:ph type="title"/>
          </p:nvPr>
        </p:nvSpPr>
        <p:spPr>
          <a:xfrm>
            <a:off x="1319002" y="535236"/>
            <a:ext cx="5242219" cy="1806628"/>
          </a:xfrm>
          <a:prstGeom prst="rect">
            <a:avLst/>
          </a:prstGeom>
        </p:spPr>
        <p:txBody>
          <a:bodyPr vert="horz" lIns="91440" tIns="45720" rIns="91440" bIns="45720" rtlCol="0" anchor="b">
            <a:noAutofit/>
          </a:bodyPr>
          <a:lstStyle/>
          <a:p>
            <a:r>
              <a:rPr lang="ms-MY"/>
              <a:t>Tambah teks</a:t>
            </a:r>
          </a:p>
        </p:txBody>
      </p:sp>
      <p:sp>
        <p:nvSpPr>
          <p:cNvPr id="3" name="Ruang Letak Teks 2"/>
          <p:cNvSpPr>
            <a:spLocks noGrp="1"/>
          </p:cNvSpPr>
          <p:nvPr>
            <p:ph type="body" idx="1"/>
          </p:nvPr>
        </p:nvSpPr>
        <p:spPr>
          <a:xfrm>
            <a:off x="4039565" y="2689705"/>
            <a:ext cx="2521657" cy="6085327"/>
          </a:xfrm>
          <a:prstGeom prst="rect">
            <a:avLst/>
          </a:prstGeom>
        </p:spPr>
        <p:txBody>
          <a:bodyPr vert="horz" lIns="91440" tIns="45720" rIns="91440" bIns="45720" rtlCol="0">
            <a:normAutofit/>
          </a:bodyPr>
          <a:lstStyle/>
          <a:p>
            <a:pPr lvl="0"/>
            <a:r>
              <a:rPr lang="ms-MY"/>
              <a:t>Klik untuk mengedit gaya teks Induk</a:t>
            </a:r>
          </a:p>
          <a:p>
            <a:pPr lvl="1"/>
            <a:r>
              <a:rPr lang="ms-MY"/>
              <a:t>Aras kedua</a:t>
            </a:r>
          </a:p>
          <a:p>
            <a:pPr lvl="2"/>
            <a:r>
              <a:rPr lang="ms-MY"/>
              <a:t>Aras ketiga</a:t>
            </a:r>
          </a:p>
          <a:p>
            <a:pPr lvl="3"/>
            <a:r>
              <a:rPr lang="ms-MY"/>
              <a:t>Aras keempat</a:t>
            </a:r>
          </a:p>
          <a:p>
            <a:pPr lvl="4"/>
            <a:r>
              <a:rPr lang="ms-MY"/>
              <a:t>Aras kelima</a:t>
            </a:r>
          </a:p>
        </p:txBody>
      </p:sp>
      <p:sp>
        <p:nvSpPr>
          <p:cNvPr id="4" name="Ruang Letak Tarikh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lang="ms-MY" sz="1000">
                <a:solidFill>
                  <a:schemeClr val="tx1">
                    <a:tint val="75000"/>
                  </a:schemeClr>
                </a:solidFill>
              </a:defRPr>
            </a:lvl1pPr>
          </a:lstStyle>
          <a:p>
            <a:fld id="{B15D3D48-5C63-4CD0-B9D2-B4D2F496D790}" type="datetimeFigureOut">
              <a:pPr/>
              <a:t>7/29/2013</a:t>
            </a:fld>
            <a:endParaRPr lang="ms-MY"/>
          </a:p>
        </p:txBody>
      </p:sp>
      <p:sp>
        <p:nvSpPr>
          <p:cNvPr id="5" name="Ruang Letak Pengaki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lang="ms-MY" sz="1000">
                <a:solidFill>
                  <a:schemeClr val="tx1">
                    <a:tint val="75000"/>
                  </a:schemeClr>
                </a:solidFill>
              </a:defRPr>
            </a:lvl1pPr>
          </a:lstStyle>
          <a:p>
            <a:endParaRPr lang="ms-MY"/>
          </a:p>
        </p:txBody>
      </p:sp>
      <p:sp>
        <p:nvSpPr>
          <p:cNvPr id="6" name="Ruang Letak Nombor Slaid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lang="ms-MY" sz="1000">
                <a:solidFill>
                  <a:schemeClr val="tx1">
                    <a:tint val="75000"/>
                  </a:schemeClr>
                </a:solidFill>
              </a:defRPr>
            </a:lvl1pPr>
          </a:lstStyle>
          <a:p>
            <a:fld id="{308FAEA7-0C3C-4CCF-BA6B-669D7915826F}" type="slidenum">
              <a:pPr/>
              <a:t>‹#›</a:t>
            </a:fld>
            <a:endParaRPr lang="ms-MY"/>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85000"/>
        </a:lnSpc>
        <a:spcBef>
          <a:spcPct val="0"/>
        </a:spcBef>
        <a:buNone/>
        <a:defRPr lang="ms-MY" sz="5200" b="1" kern="1200" cap="all" baseline="0">
          <a:solidFill>
            <a:schemeClr val="accent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ms-MY" sz="160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ms-MY" sz="160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ms-MY" sz="16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ms-MY" sz="160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ms-MY" sz="160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ms-MY"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ms-MY"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ms-MY"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ms-MY" sz="1530" kern="1200">
          <a:solidFill>
            <a:schemeClr val="tx1"/>
          </a:solidFill>
          <a:latin typeface="+mn-lt"/>
          <a:ea typeface="+mn-ea"/>
          <a:cs typeface="+mn-cs"/>
        </a:defRPr>
      </a:lvl9pPr>
    </p:bodyStyle>
    <p:otherStyle>
      <a:defPPr>
        <a:defRPr lang="ms-MY"/>
      </a:defPPr>
      <a:lvl1pPr marL="0" algn="l" defTabSz="777240" rtl="0" eaLnBrk="1" latinLnBrk="0" hangingPunct="1">
        <a:defRPr lang="ms-MY" sz="1530" kern="1200">
          <a:solidFill>
            <a:schemeClr val="tx1"/>
          </a:solidFill>
          <a:latin typeface="+mn-lt"/>
          <a:ea typeface="+mn-ea"/>
          <a:cs typeface="+mn-cs"/>
        </a:defRPr>
      </a:lvl1pPr>
      <a:lvl2pPr marL="388620" algn="l" defTabSz="777240" rtl="0" eaLnBrk="1" latinLnBrk="0" hangingPunct="1">
        <a:defRPr lang="ms-MY" sz="1530" kern="1200">
          <a:solidFill>
            <a:schemeClr val="tx1"/>
          </a:solidFill>
          <a:latin typeface="+mn-lt"/>
          <a:ea typeface="+mn-ea"/>
          <a:cs typeface="+mn-cs"/>
        </a:defRPr>
      </a:lvl2pPr>
      <a:lvl3pPr marL="777240" algn="l" defTabSz="777240" rtl="0" eaLnBrk="1" latinLnBrk="0" hangingPunct="1">
        <a:defRPr lang="ms-MY" sz="1530" kern="1200">
          <a:solidFill>
            <a:schemeClr val="tx1"/>
          </a:solidFill>
          <a:latin typeface="+mn-lt"/>
          <a:ea typeface="+mn-ea"/>
          <a:cs typeface="+mn-cs"/>
        </a:defRPr>
      </a:lvl3pPr>
      <a:lvl4pPr marL="1165860" algn="l" defTabSz="777240" rtl="0" eaLnBrk="1" latinLnBrk="0" hangingPunct="1">
        <a:defRPr lang="ms-MY" sz="1530" kern="1200">
          <a:solidFill>
            <a:schemeClr val="tx1"/>
          </a:solidFill>
          <a:latin typeface="+mn-lt"/>
          <a:ea typeface="+mn-ea"/>
          <a:cs typeface="+mn-cs"/>
        </a:defRPr>
      </a:lvl4pPr>
      <a:lvl5pPr marL="1554480" algn="l" defTabSz="777240" rtl="0" eaLnBrk="1" latinLnBrk="0" hangingPunct="1">
        <a:defRPr lang="ms-MY" sz="1530" kern="1200">
          <a:solidFill>
            <a:schemeClr val="tx1"/>
          </a:solidFill>
          <a:latin typeface="+mn-lt"/>
          <a:ea typeface="+mn-ea"/>
          <a:cs typeface="+mn-cs"/>
        </a:defRPr>
      </a:lvl5pPr>
      <a:lvl6pPr marL="1943100" algn="l" defTabSz="777240" rtl="0" eaLnBrk="1" latinLnBrk="0" hangingPunct="1">
        <a:defRPr lang="ms-MY" sz="1530" kern="1200">
          <a:solidFill>
            <a:schemeClr val="tx1"/>
          </a:solidFill>
          <a:latin typeface="+mn-lt"/>
          <a:ea typeface="+mn-ea"/>
          <a:cs typeface="+mn-cs"/>
        </a:defRPr>
      </a:lvl6pPr>
      <a:lvl7pPr marL="2331720" algn="l" defTabSz="777240" rtl="0" eaLnBrk="1" latinLnBrk="0" hangingPunct="1">
        <a:defRPr lang="ms-MY" sz="1530" kern="1200">
          <a:solidFill>
            <a:schemeClr val="tx1"/>
          </a:solidFill>
          <a:latin typeface="+mn-lt"/>
          <a:ea typeface="+mn-ea"/>
          <a:cs typeface="+mn-cs"/>
        </a:defRPr>
      </a:lvl7pPr>
      <a:lvl8pPr marL="2720340" algn="l" defTabSz="777240" rtl="0" eaLnBrk="1" latinLnBrk="0" hangingPunct="1">
        <a:defRPr lang="ms-MY" sz="1530" kern="1200">
          <a:solidFill>
            <a:schemeClr val="tx1"/>
          </a:solidFill>
          <a:latin typeface="+mn-lt"/>
          <a:ea typeface="+mn-ea"/>
          <a:cs typeface="+mn-cs"/>
        </a:defRPr>
      </a:lvl8pPr>
      <a:lvl9pPr marL="3108960" algn="l" defTabSz="777240" rtl="0" eaLnBrk="1" latinLnBrk="0" hangingPunct="1">
        <a:defRPr lang="ms-MY"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uang Letak Teks 36"/>
          <p:cNvSpPr>
            <a:spLocks noGrp="1"/>
          </p:cNvSpPr>
          <p:nvPr>
            <p:ph type="body" sz="quarter" idx="10"/>
          </p:nvPr>
        </p:nvSpPr>
        <p:spPr/>
        <p:txBody>
          <a:bodyPr/>
          <a:lstStyle/>
          <a:p>
            <a:r>
              <a:rPr lang="ms-MY"/>
              <a:t>Tajuk Acara Anda</a:t>
            </a:r>
          </a:p>
        </p:txBody>
      </p:sp>
      <p:sp>
        <p:nvSpPr>
          <p:cNvPr id="42" name="Ruang Letak Teks 41"/>
          <p:cNvSpPr>
            <a:spLocks noGrp="1"/>
          </p:cNvSpPr>
          <p:nvPr>
            <p:ph type="body" sz="quarter" idx="16"/>
          </p:nvPr>
        </p:nvSpPr>
        <p:spPr/>
        <p:txBody>
          <a:bodyPr/>
          <a:lstStyle/>
          <a:p>
            <a:r>
              <a:rPr lang="ms-MY"/>
              <a:t>Mencipta Risalah yang Menakjubkan</a:t>
            </a:r>
          </a:p>
        </p:txBody>
      </p:sp>
      <p:sp>
        <p:nvSpPr>
          <p:cNvPr id="43" name="Ruang Letak Teks 42"/>
          <p:cNvSpPr>
            <a:spLocks noGrp="1"/>
          </p:cNvSpPr>
          <p:nvPr>
            <p:ph type="body" sz="quarter" idx="17"/>
          </p:nvPr>
        </p:nvSpPr>
        <p:spPr/>
        <p:txBody>
          <a:bodyPr/>
          <a:lstStyle/>
          <a:p>
            <a:pPr marL="0" indent="0">
              <a:buNone/>
            </a:pPr>
            <a:r>
              <a:rPr lang="ms-MY"/>
              <a:t>Untuk menggantikan mana-mana teks ruang letak (seperti ini), hanya padamkannya dan masukkan teks anda.</a:t>
            </a:r>
          </a:p>
          <a:p>
            <a:r>
              <a:rPr lang="ms-MY" dirty="0"/>
              <a:t>Jika anda ingin menambah atau mengalih keluar titik bulet daripada teks, gunakan butang Bulet pada tab Rumah.</a:t>
            </a:r>
          </a:p>
          <a:p>
            <a:r>
              <a:rPr lang="ms-MY" dirty="0"/>
              <a:t>Untuk menggantikan gambar, padamkan gambar yang sedia ada dahulu. Kemudian gunakan Selitkan &gt; Gambar untuk menambahkan gambar anda.</a:t>
            </a:r>
          </a:p>
          <a:p>
            <a:endParaRPr lang="ms-MY" dirty="0"/>
          </a:p>
        </p:txBody>
      </p:sp>
      <p:pic>
        <p:nvPicPr>
          <p:cNvPr id="70" name="Ruang Letak Gambar 69" descr="Gambar paras bawah seseorang yang berpakaian jean biru, sarung tangan dan kasut getah, memegang pencakar kecil. Di tepinya terdapat tong besi yang dipenuhi dengan dedaun berwarna." title="Gambar Sampel"/>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a:stretch>
            <a:fillRect/>
          </a:stretch>
        </p:blipFill>
        <p:spPr/>
      </p:pic>
      <p:sp>
        <p:nvSpPr>
          <p:cNvPr id="66" name="Ruang Letak Teks 65"/>
          <p:cNvSpPr>
            <a:spLocks noGrp="1"/>
          </p:cNvSpPr>
          <p:nvPr>
            <p:ph type="body" sz="quarter" idx="14"/>
          </p:nvPr>
        </p:nvSpPr>
        <p:spPr/>
        <p:txBody>
          <a:bodyPr/>
          <a:lstStyle/>
          <a:p>
            <a:r>
              <a:rPr lang="ms-MY"/>
              <a:t>Tambahkan kapsyen untuk gambar anda di sini.</a:t>
            </a:r>
          </a:p>
        </p:txBody>
      </p:sp>
      <p:sp>
        <p:nvSpPr>
          <p:cNvPr id="64" name="Ruang Letak Teks 63"/>
          <p:cNvSpPr>
            <a:spLocks noGrp="1"/>
          </p:cNvSpPr>
          <p:nvPr>
            <p:ph type="body" sz="quarter" idx="12"/>
          </p:nvPr>
        </p:nvSpPr>
        <p:spPr/>
        <p:txBody>
          <a:bodyPr/>
          <a:lstStyle/>
          <a:p>
            <a:r>
              <a:rPr lang="ms-MY" b="1"/>
              <a:t>Tarikh Acara</a:t>
            </a:r>
            <a:r>
              <a:rPr lang="ms-MY"/>
              <a:t> Masa Acara</a:t>
            </a:r>
          </a:p>
        </p:txBody>
      </p:sp>
      <p:sp>
        <p:nvSpPr>
          <p:cNvPr id="67" name="Ruang Letak Teks 66"/>
          <p:cNvSpPr>
            <a:spLocks noGrp="1"/>
          </p:cNvSpPr>
          <p:nvPr>
            <p:ph type="body" sz="quarter" idx="15"/>
          </p:nvPr>
        </p:nvSpPr>
        <p:spPr/>
        <p:txBody>
          <a:bodyPr/>
          <a:lstStyle/>
          <a:p>
            <a:r>
              <a:rPr lang="ms-MY"/>
              <a:t>Alamat Acara, Bandar, Poskod</a:t>
            </a:r>
          </a:p>
        </p:txBody>
      </p:sp>
      <p:sp>
        <p:nvSpPr>
          <p:cNvPr id="68" name="Ruang Letak Teks 67"/>
          <p:cNvSpPr>
            <a:spLocks noGrp="1"/>
          </p:cNvSpPr>
          <p:nvPr>
            <p:ph type="body" sz="quarter" idx="18"/>
          </p:nvPr>
        </p:nvSpPr>
        <p:spPr>
          <a:xfrm>
            <a:off x="2356147" y="8723430"/>
            <a:ext cx="2452124" cy="307033"/>
          </a:xfrm>
        </p:spPr>
        <p:txBody>
          <a:bodyPr anchor="b"/>
          <a:lstStyle/>
          <a:p>
            <a:r>
              <a:rPr lang="ms-MY"/>
              <a:t>Nama Syarikat</a:t>
            </a:r>
          </a:p>
        </p:txBody>
      </p:sp>
      <p:sp>
        <p:nvSpPr>
          <p:cNvPr id="69" name="Ruang Letak Teks 68"/>
          <p:cNvSpPr>
            <a:spLocks noGrp="1"/>
          </p:cNvSpPr>
          <p:nvPr>
            <p:ph type="body" sz="quarter" idx="19"/>
          </p:nvPr>
        </p:nvSpPr>
        <p:spPr/>
        <p:txBody>
          <a:bodyPr/>
          <a:lstStyle/>
          <a:p>
            <a:pPr lvl="0"/>
            <a:r>
              <a:rPr lang="ms-MY"/>
              <a:t>Alamat, Bandar, Poskod</a:t>
            </a:r>
          </a:p>
          <a:p>
            <a:pPr lvl="0"/>
            <a:r>
              <a:rPr lang="ms-MY"/>
              <a:t>Telefon | Alamat E-mel | Alamat Web</a:t>
            </a:r>
          </a:p>
        </p:txBody>
      </p:sp>
      <p:pic>
        <p:nvPicPr>
          <p:cNvPr id="71" name="Gambar 70" descr="Gantikan dengan logo anda" title="Gambar Logo Sampel"/>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19002" y="8907958"/>
            <a:ext cx="810423" cy="389003"/>
          </a:xfrm>
          <a:prstGeom prst="rect">
            <a:avLst/>
          </a:prstGeom>
        </p:spPr>
      </p:pic>
    </p:spTree>
    <p:extLst>
      <p:ext uri="{BB962C8B-B14F-4D97-AF65-F5344CB8AC3E}">
        <p14:creationId xmlns:p14="http://schemas.microsoft.com/office/powerpoint/2010/main" val="2570050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Small Business Flyer 8.5 x 11">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all_Business_Flyer.potx" id="{E3B9BB6E-6B41-4F6B-B126-BE4940328A8F}" vid="{12C4F8F5-73FD-4CE7-A213-5AA42A8B5441}"/>
    </a:ext>
  </a:extLst>
</a:theme>
</file>

<file path=ppt/theme/theme2.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BorangPustakaDokumen</Display>
  <Edit>BorangPustakaDokumen</Edit>
  <New>BorangPustakaDokumen</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Nilai ini menunjukkan bilangan simpanan atau semakan. Aplikasi ini bertanggungjawab untuk mengemas kini nilai ini selepas setiap semakan.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0F88BE-5D38-4698-8F1F-D03955250C66}">
  <ds:schemaRefs>
    <ds:schemaRef ds:uri="http://schemas.microsoft.com/sharepoint/v3/contenttype/forms"/>
  </ds:schemaRefs>
</ds:datastoreItem>
</file>

<file path=customXml/itemProps2.xml><?xml version="1.0" encoding="utf-8"?>
<ds:datastoreItem xmlns:ds="http://schemas.openxmlformats.org/officeDocument/2006/customXml" ds:itemID="{D92FB236-0869-4DA1-9219-B29E60F8CFB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9846E53-D235-47A8-826E-CDE5524FE7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Banded</Template>
  <TotalTime>0</TotalTime>
  <Words>143</Words>
  <Application>Microsoft Office PowerPoint</Application>
  <PresentationFormat>Tersuai</PresentationFormat>
  <Paragraphs>13</Paragraphs>
  <Slides>1</Slides>
  <Notes>1</Notes>
  <HiddenSlides>0</HiddenSlides>
  <MMClips>0</MMClips>
  <ScaleCrop>false</ScaleCrop>
  <HeadingPairs>
    <vt:vector size="6" baseType="variant">
      <vt:variant>
        <vt:lpstr>Fon yang Digunakan</vt:lpstr>
      </vt:variant>
      <vt:variant>
        <vt:i4>3</vt:i4>
      </vt:variant>
      <vt:variant>
        <vt:lpstr>Tema</vt:lpstr>
      </vt:variant>
      <vt:variant>
        <vt:i4>1</vt:i4>
      </vt:variant>
      <vt:variant>
        <vt:lpstr>Tajuk Slaid</vt:lpstr>
      </vt:variant>
      <vt:variant>
        <vt:i4>1</vt:i4>
      </vt:variant>
    </vt:vector>
  </HeadingPairs>
  <TitlesOfParts>
    <vt:vector size="5" baseType="lpstr">
      <vt:lpstr>Arial</vt:lpstr>
      <vt:lpstr>Calibri</vt:lpstr>
      <vt:lpstr>Cambria</vt:lpstr>
      <vt:lpstr>Small Business Flyer 8.5 x 11</vt:lpstr>
      <vt:lpstr>Persembahan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Persembahan PowerPoint</dc:title>
  <dc:creator/>
  <cp:lastModifiedBy/>
  <cp:revision>4</cp:revision>
  <dcterms:created xsi:type="dcterms:W3CDTF">2012-11-05T21:53:37Z</dcterms:created>
  <dcterms:modified xsi:type="dcterms:W3CDTF">2013-07-29T08:30:33Z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