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0659" autoAdjust="0"/>
  </p:normalViewPr>
  <p:slideViewPr>
    <p:cSldViewPr snapToGrid="0">
      <p:cViewPr varScale="1">
        <p:scale>
          <a:sx n="72" d="100"/>
          <a:sy n="72" d="100"/>
        </p:scale>
        <p:origin x="3012" y="90"/>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ang Letak Pengepala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ms-MY" sz="1200"/>
            </a:lvl1pPr>
          </a:lstStyle>
          <a:p>
            <a:endParaRPr lang="ms-MY"/>
          </a:p>
        </p:txBody>
      </p:sp>
      <p:sp>
        <p:nvSpPr>
          <p:cNvPr id="3" name="Ruang Letak Tarikh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ms-MY" sz="1200"/>
            </a:lvl1pPr>
          </a:lstStyle>
          <a:p>
            <a:fld id="{D01C1E23-DEED-4881-9649-D4762C05BFCF}" type="datetimeFigureOut">
              <a:rPr lang="ms-MY" smtClean="0"/>
              <a:t>11/07/2013</a:t>
            </a:fld>
            <a:endParaRPr lang="ms-MY"/>
          </a:p>
        </p:txBody>
      </p:sp>
      <p:sp>
        <p:nvSpPr>
          <p:cNvPr id="4" name="Ruang Letak Penga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ms-MY" sz="1200"/>
            </a:lvl1pPr>
          </a:lstStyle>
          <a:p>
            <a:endParaRPr lang="ms-MY"/>
          </a:p>
        </p:txBody>
      </p:sp>
      <p:sp>
        <p:nvSpPr>
          <p:cNvPr id="5" name="Ruang Letak Nombor Slaid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ms-MY" sz="1200"/>
            </a:lvl1pPr>
          </a:lstStyle>
          <a:p>
            <a:fld id="{51C54FC3-7019-4130-999F-2934A1BA0844}" type="slidenum">
              <a:rPr lang="ms-MY" smtClean="0"/>
              <a:t>‹#›</a:t>
            </a:fld>
            <a:endParaRPr lang="ms-MY"/>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ang Letak Pengepala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ms-MY" sz="1200"/>
            </a:lvl1pPr>
          </a:lstStyle>
          <a:p>
            <a:endParaRPr lang="ms-MY"/>
          </a:p>
        </p:txBody>
      </p:sp>
      <p:sp>
        <p:nvSpPr>
          <p:cNvPr id="3" name="Ruang Letak Tarikh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ms-MY" sz="1200"/>
            </a:lvl1pPr>
          </a:lstStyle>
          <a:p>
            <a:fld id="{26F8C37A-3116-4396-BF80-C7455E378427}" type="datetimeFigureOut">
              <a:t>7/11/2013</a:t>
            </a:fld>
            <a:endParaRPr lang="ms-MY"/>
          </a:p>
        </p:txBody>
      </p:sp>
      <p:sp>
        <p:nvSpPr>
          <p:cNvPr id="4" name="Ruang Letak Imej Slaid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ms-MY"/>
          </a:p>
        </p:txBody>
      </p:sp>
      <p:sp>
        <p:nvSpPr>
          <p:cNvPr id="5" name="Ruang Letak Not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ms-MY"/>
              <a:t>Klik untuk mengedit gaya teks Induk</a:t>
            </a:r>
          </a:p>
          <a:p>
            <a:pPr lvl="1"/>
            <a:r>
              <a:rPr lang="ms-MY"/>
              <a:t>Aras kedua</a:t>
            </a:r>
          </a:p>
          <a:p>
            <a:pPr lvl="2"/>
            <a:r>
              <a:rPr lang="ms-MY"/>
              <a:t>Aras ketiga</a:t>
            </a:r>
          </a:p>
          <a:p>
            <a:pPr lvl="3"/>
            <a:r>
              <a:rPr lang="ms-MY"/>
              <a:t>Aras keempat</a:t>
            </a:r>
          </a:p>
          <a:p>
            <a:pPr lvl="4"/>
            <a:r>
              <a:rPr lang="ms-MY"/>
              <a:t>Aras kelima</a:t>
            </a:r>
          </a:p>
        </p:txBody>
      </p:sp>
      <p:sp>
        <p:nvSpPr>
          <p:cNvPr id="6" name="Ruang Letak Peng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ms-MY" sz="1200"/>
            </a:lvl1pPr>
          </a:lstStyle>
          <a:p>
            <a:endParaRPr lang="ms-MY"/>
          </a:p>
        </p:txBody>
      </p:sp>
      <p:sp>
        <p:nvSpPr>
          <p:cNvPr id="7" name="Ruang Letak Nombor Slaid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ms-MY" sz="1200"/>
            </a:lvl1pPr>
          </a:lstStyle>
          <a:p>
            <a:fld id="{FB1DC21C-4BBA-449A-9AC6-2347AA4403EC}" type="slidenum">
              <a:t>‹#›</a:t>
            </a:fld>
            <a:endParaRPr lang="ms-MY"/>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ms-MY" sz="1200" kern="1200">
        <a:solidFill>
          <a:schemeClr val="tx1"/>
        </a:solidFill>
        <a:latin typeface="+mn-lt"/>
        <a:ea typeface="+mn-ea"/>
        <a:cs typeface="+mn-cs"/>
      </a:defRPr>
    </a:lvl1pPr>
    <a:lvl2pPr marL="457200" algn="l" defTabSz="914400" rtl="0" eaLnBrk="1" latinLnBrk="0" hangingPunct="1">
      <a:defRPr lang="ms-MY" sz="1200" kern="1200">
        <a:solidFill>
          <a:schemeClr val="tx1"/>
        </a:solidFill>
        <a:latin typeface="+mn-lt"/>
        <a:ea typeface="+mn-ea"/>
        <a:cs typeface="+mn-cs"/>
      </a:defRPr>
    </a:lvl2pPr>
    <a:lvl3pPr marL="914400" algn="l" defTabSz="914400" rtl="0" eaLnBrk="1" latinLnBrk="0" hangingPunct="1">
      <a:defRPr lang="ms-MY" sz="1200" kern="1200">
        <a:solidFill>
          <a:schemeClr val="tx1"/>
        </a:solidFill>
        <a:latin typeface="+mn-lt"/>
        <a:ea typeface="+mn-ea"/>
        <a:cs typeface="+mn-cs"/>
      </a:defRPr>
    </a:lvl3pPr>
    <a:lvl4pPr marL="1371600" algn="l" defTabSz="914400" rtl="0" eaLnBrk="1" latinLnBrk="0" hangingPunct="1">
      <a:defRPr lang="ms-MY" sz="1200" kern="1200">
        <a:solidFill>
          <a:schemeClr val="tx1"/>
        </a:solidFill>
        <a:latin typeface="+mn-lt"/>
        <a:ea typeface="+mn-ea"/>
        <a:cs typeface="+mn-cs"/>
      </a:defRPr>
    </a:lvl4pPr>
    <a:lvl5pPr marL="1828800" algn="l" defTabSz="914400" rtl="0" eaLnBrk="1" latinLnBrk="0" hangingPunct="1">
      <a:defRPr lang="ms-MY" sz="1200" kern="1200">
        <a:solidFill>
          <a:schemeClr val="tx1"/>
        </a:solidFill>
        <a:latin typeface="+mn-lt"/>
        <a:ea typeface="+mn-ea"/>
        <a:cs typeface="+mn-cs"/>
      </a:defRPr>
    </a:lvl5pPr>
    <a:lvl6pPr marL="2286000" algn="l" defTabSz="914400" rtl="0" eaLnBrk="1" latinLnBrk="0" hangingPunct="1">
      <a:defRPr lang="ms-MY" sz="1200" kern="1200">
        <a:solidFill>
          <a:schemeClr val="tx1"/>
        </a:solidFill>
        <a:latin typeface="+mn-lt"/>
        <a:ea typeface="+mn-ea"/>
        <a:cs typeface="+mn-cs"/>
      </a:defRPr>
    </a:lvl6pPr>
    <a:lvl7pPr marL="2743200" algn="l" defTabSz="914400" rtl="0" eaLnBrk="1" latinLnBrk="0" hangingPunct="1">
      <a:defRPr lang="ms-MY" sz="1200" kern="1200">
        <a:solidFill>
          <a:schemeClr val="tx1"/>
        </a:solidFill>
        <a:latin typeface="+mn-lt"/>
        <a:ea typeface="+mn-ea"/>
        <a:cs typeface="+mn-cs"/>
      </a:defRPr>
    </a:lvl7pPr>
    <a:lvl8pPr marL="3200400" algn="l" defTabSz="914400" rtl="0" eaLnBrk="1" latinLnBrk="0" hangingPunct="1">
      <a:defRPr lang="ms-MY" sz="1200" kern="1200">
        <a:solidFill>
          <a:schemeClr val="tx1"/>
        </a:solidFill>
        <a:latin typeface="+mn-lt"/>
        <a:ea typeface="+mn-ea"/>
        <a:cs typeface="+mn-cs"/>
      </a:defRPr>
    </a:lvl8pPr>
    <a:lvl9pPr marL="3657600" algn="l" defTabSz="914400" rtl="0" eaLnBrk="1" latinLnBrk="0" hangingPunct="1">
      <a:defRPr lang="ms-MY"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ang Letak Imej Slaid 1"/>
          <p:cNvSpPr>
            <a:spLocks noGrp="1" noRot="1" noChangeAspect="1"/>
          </p:cNvSpPr>
          <p:nvPr>
            <p:ph type="sldImg"/>
          </p:nvPr>
        </p:nvSpPr>
        <p:spPr/>
      </p:sp>
      <p:sp>
        <p:nvSpPr>
          <p:cNvPr id="4" name="Ruang Letak Nombor Slaid 3"/>
          <p:cNvSpPr>
            <a:spLocks noGrp="1"/>
          </p:cNvSpPr>
          <p:nvPr>
            <p:ph type="sldNum" sz="quarter" idx="10"/>
          </p:nvPr>
        </p:nvSpPr>
        <p:spPr/>
        <p:txBody>
          <a:bodyPr/>
          <a:lstStyle/>
          <a:p>
            <a:fld id="{FB1DC21C-4BBA-449A-9AC6-2347AA4403EC}" type="slidenum">
              <a:rPr lang="ms-MY" smtClean="0"/>
              <a:t>1</a:t>
            </a:fld>
            <a:endParaRPr lang="ms-MY"/>
          </a:p>
        </p:txBody>
      </p:sp>
      <p:sp>
        <p:nvSpPr>
          <p:cNvPr id="5" name="Ruang Letak Nota 4"/>
          <p:cNvSpPr>
            <a:spLocks noGrp="1"/>
          </p:cNvSpPr>
          <p:nvPr>
            <p:ph type="body" sz="quarter" idx="11"/>
          </p:nvPr>
        </p:nvSpPr>
        <p:spPr/>
        <p:txBody>
          <a:bodyPr/>
          <a:lstStyle/>
          <a:p>
            <a:r>
              <a:rPr lang="ms-MY" dirty="0"/>
              <a:t>Untuk mengubah jemputan ini, hanya pilih sampel teks dan masukkan butiran peristiwa anda. Atau jika anda ingin bermula dengan halaman kosong, tekan butang Slaid Baru pada tab rumah untuk menyelitkan halaman jemputan yang baru. Sekarang masukkan teks anda dalam ruang letak yang kosong.</a:t>
            </a:r>
          </a:p>
        </p:txBody>
      </p:sp>
    </p:spTree>
    <p:extLst>
      <p:ext uri="{BB962C8B-B14F-4D97-AF65-F5344CB8AC3E}">
        <p14:creationId xmlns:p14="http://schemas.microsoft.com/office/powerpoint/2010/main" val="275070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Jemputan">
    <p:spTree>
      <p:nvGrpSpPr>
        <p:cNvPr id="1" name=""/>
        <p:cNvGrpSpPr/>
        <p:nvPr/>
      </p:nvGrpSpPr>
      <p:grpSpPr>
        <a:xfrm>
          <a:off x="0" y="0"/>
          <a:ext cx="0" cy="0"/>
          <a:chOff x="0" y="0"/>
          <a:chExt cx="0" cy="0"/>
        </a:xfrm>
      </p:grpSpPr>
      <p:sp>
        <p:nvSpPr>
          <p:cNvPr id="43" name="Segi Empat Tepat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ms-MY"/>
          </a:p>
        </p:txBody>
      </p:sp>
      <p:pic>
        <p:nvPicPr>
          <p:cNvPr id="44" name="Gambar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Segi Empat Tepat 5"/>
          <p:cNvSpPr>
            <a:spLocks noChangeArrowheads="1"/>
          </p:cNvSpPr>
          <p:nvPr userDrawn="1"/>
        </p:nvSpPr>
        <p:spPr bwMode="auto">
          <a:xfrm>
            <a:off x="1143000" y="184929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ms-MY"/>
          </a:p>
        </p:txBody>
      </p:sp>
      <p:sp>
        <p:nvSpPr>
          <p:cNvPr id="46" name="Bentuk Bebas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ms-MY"/>
          </a:p>
        </p:txBody>
      </p:sp>
      <p:sp>
        <p:nvSpPr>
          <p:cNvPr id="47" name="Ruang Letak Teks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ms-MY"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
        <p:nvSpPr>
          <p:cNvPr id="48" name="Ruang Letak Teks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ms-MY" sz="1600" cap="none" baseline="0">
                <a:solidFill>
                  <a:schemeClr val="accent1"/>
                </a:solidFill>
                <a:effectLst/>
                <a:latin typeface="+mn-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
        <p:nvSpPr>
          <p:cNvPr id="49" name="Ruang Letak Teks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ms-MY" sz="1100" cap="none" baseline="0">
                <a:solidFill>
                  <a:schemeClr val="tx1"/>
                </a:solidFill>
                <a:effectLst/>
                <a:latin typeface="+mn-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
        <p:nvSpPr>
          <p:cNvPr id="57" name="Segi Empat Tepat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ms-MY"/>
          </a:p>
        </p:txBody>
      </p:sp>
      <p:pic>
        <p:nvPicPr>
          <p:cNvPr id="58" name="Gambar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Segi Empat Tepat 5"/>
          <p:cNvSpPr>
            <a:spLocks noChangeArrowheads="1"/>
          </p:cNvSpPr>
          <p:nvPr userDrawn="1"/>
        </p:nvSpPr>
        <p:spPr bwMode="auto">
          <a:xfrm>
            <a:off x="1143000" y="591640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ms-MY"/>
          </a:p>
        </p:txBody>
      </p:sp>
      <p:sp>
        <p:nvSpPr>
          <p:cNvPr id="60" name="Bentuk Bebas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ms-MY"/>
          </a:p>
        </p:txBody>
      </p:sp>
      <p:sp>
        <p:nvSpPr>
          <p:cNvPr id="61" name="Ruang Letak Teks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ms-MY"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
        <p:nvSpPr>
          <p:cNvPr id="62" name="Ruang Letak Teks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ms-MY" sz="1600" cap="none" baseline="0">
                <a:solidFill>
                  <a:schemeClr val="accent1"/>
                </a:solidFill>
                <a:effectLst/>
                <a:latin typeface="+mn-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
        <p:nvSpPr>
          <p:cNvPr id="63" name="Ruang Letak Teks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ms-MY" sz="1100" cap="none" baseline="0">
                <a:solidFill>
                  <a:schemeClr val="tx1"/>
                </a:solidFill>
                <a:effectLst/>
                <a:latin typeface="+mn-lt"/>
              </a:defRPr>
            </a:lvl1pPr>
            <a:lvl2pPr marL="388620" indent="0" algn="r" latinLnBrk="0">
              <a:buNone/>
              <a:defRPr lang="ms-MY" sz="2800" cap="all" baseline="0">
                <a:solidFill>
                  <a:schemeClr val="bg1"/>
                </a:solidFill>
                <a:latin typeface="+mj-lt"/>
              </a:defRPr>
            </a:lvl2pPr>
            <a:lvl3pPr marL="777240" indent="0" algn="r" latinLnBrk="0">
              <a:buNone/>
              <a:defRPr lang="ms-MY" sz="2800" cap="all" baseline="0">
                <a:solidFill>
                  <a:schemeClr val="bg1"/>
                </a:solidFill>
                <a:latin typeface="+mj-lt"/>
              </a:defRPr>
            </a:lvl3pPr>
            <a:lvl4pPr marL="1165860" indent="0" algn="r" latinLnBrk="0">
              <a:buNone/>
              <a:defRPr lang="ms-MY" sz="2800" cap="all" baseline="0">
                <a:solidFill>
                  <a:schemeClr val="bg1"/>
                </a:solidFill>
                <a:latin typeface="+mj-lt"/>
              </a:defRPr>
            </a:lvl4pPr>
            <a:lvl5pPr marL="1554480" indent="0" algn="r" latinLnBrk="0">
              <a:buNone/>
              <a:defRPr lang="ms-MY" sz="2800" cap="all" baseline="0">
                <a:solidFill>
                  <a:schemeClr val="bg1"/>
                </a:solidFill>
                <a:latin typeface="+mj-lt"/>
              </a:defRPr>
            </a:lvl5pPr>
          </a:lstStyle>
          <a:p>
            <a:pPr lvl="0"/>
            <a:r>
              <a:rPr lang="ms-MY"/>
              <a:t>Klik untuk menambahkan teks</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uang Letak Tajuk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ms-MY"/>
              <a:t>Klik untuk mengedit gaya tajuk Induk</a:t>
            </a:r>
          </a:p>
        </p:txBody>
      </p:sp>
      <p:sp>
        <p:nvSpPr>
          <p:cNvPr id="3" name="Ruang Letak Teks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ms-MY"/>
              <a:t>Klik untuk mengedit gaya teks Induk</a:t>
            </a:r>
          </a:p>
          <a:p>
            <a:pPr lvl="1"/>
            <a:r>
              <a:rPr lang="ms-MY"/>
              <a:t>Aras kedua</a:t>
            </a:r>
          </a:p>
          <a:p>
            <a:pPr lvl="2"/>
            <a:r>
              <a:rPr lang="ms-MY"/>
              <a:t>Aras ketiga</a:t>
            </a:r>
          </a:p>
          <a:p>
            <a:pPr lvl="3"/>
            <a:r>
              <a:rPr lang="ms-MY"/>
              <a:t>Aras keempat</a:t>
            </a:r>
          </a:p>
          <a:p>
            <a:pPr lvl="4"/>
            <a:r>
              <a:rPr lang="ms-MY"/>
              <a:t>Aras kelima</a:t>
            </a:r>
          </a:p>
        </p:txBody>
      </p:sp>
      <p:sp>
        <p:nvSpPr>
          <p:cNvPr id="4" name="Ruang Letak Tarikh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ms-MY" sz="1020">
                <a:solidFill>
                  <a:schemeClr val="tx1">
                    <a:tint val="75000"/>
                  </a:schemeClr>
                </a:solidFill>
              </a:defRPr>
            </a:lvl1pPr>
          </a:lstStyle>
          <a:p>
            <a:r>
              <a:rPr lang="ms-MY" dirty="0" smtClean="0"/>
              <a:t>09/07/2013</a:t>
            </a:r>
            <a:endParaRPr lang="ms-MY" dirty="0"/>
          </a:p>
        </p:txBody>
      </p:sp>
      <p:sp>
        <p:nvSpPr>
          <p:cNvPr id="5" name="Ruang Letak Pengaki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ms-MY" sz="1020">
                <a:solidFill>
                  <a:schemeClr val="tx1">
                    <a:tint val="75000"/>
                  </a:schemeClr>
                </a:solidFill>
              </a:defRPr>
            </a:lvl1pPr>
          </a:lstStyle>
          <a:p>
            <a:endParaRPr lang="ms-MY"/>
          </a:p>
        </p:txBody>
      </p:sp>
      <p:sp>
        <p:nvSpPr>
          <p:cNvPr id="6" name="Ruang Letak Nombor Slaid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ms-MY" sz="1020">
                <a:solidFill>
                  <a:schemeClr val="tx1">
                    <a:tint val="75000"/>
                  </a:schemeClr>
                </a:solidFill>
              </a:defRPr>
            </a:lvl1pPr>
          </a:lstStyle>
          <a:p>
            <a:fld id="{543E683A-2D7E-4358-86B3-B8E4AF8BE975}" type="slidenum">
              <a:t>‹#›</a:t>
            </a:fld>
            <a:endParaRPr lang="ms-MY"/>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ms-MY"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ms-MY"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ms-MY"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ms-MY"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9pPr>
    </p:bodyStyle>
    <p:otherStyle>
      <a:defPPr>
        <a:defRPr lang="ms-MY"/>
      </a:defPPr>
      <a:lvl1pPr marL="0" algn="l" defTabSz="777240" rtl="0" eaLnBrk="1" latinLnBrk="0" hangingPunct="1">
        <a:defRPr lang="ms-MY" sz="1530" kern="1200">
          <a:solidFill>
            <a:schemeClr val="tx1"/>
          </a:solidFill>
          <a:latin typeface="+mn-lt"/>
          <a:ea typeface="+mn-ea"/>
          <a:cs typeface="+mn-cs"/>
        </a:defRPr>
      </a:lvl1pPr>
      <a:lvl2pPr marL="388620" algn="l" defTabSz="777240" rtl="0" eaLnBrk="1" latinLnBrk="0" hangingPunct="1">
        <a:defRPr lang="ms-MY" sz="1530" kern="1200">
          <a:solidFill>
            <a:schemeClr val="tx1"/>
          </a:solidFill>
          <a:latin typeface="+mn-lt"/>
          <a:ea typeface="+mn-ea"/>
          <a:cs typeface="+mn-cs"/>
        </a:defRPr>
      </a:lvl2pPr>
      <a:lvl3pPr marL="777240" algn="l" defTabSz="777240" rtl="0" eaLnBrk="1" latinLnBrk="0" hangingPunct="1">
        <a:defRPr lang="ms-MY" sz="1530" kern="1200">
          <a:solidFill>
            <a:schemeClr val="tx1"/>
          </a:solidFill>
          <a:latin typeface="+mn-lt"/>
          <a:ea typeface="+mn-ea"/>
          <a:cs typeface="+mn-cs"/>
        </a:defRPr>
      </a:lvl3pPr>
      <a:lvl4pPr marL="1165860" algn="l" defTabSz="777240" rtl="0" eaLnBrk="1" latinLnBrk="0" hangingPunct="1">
        <a:defRPr lang="ms-MY" sz="1530" kern="1200">
          <a:solidFill>
            <a:schemeClr val="tx1"/>
          </a:solidFill>
          <a:latin typeface="+mn-lt"/>
          <a:ea typeface="+mn-ea"/>
          <a:cs typeface="+mn-cs"/>
        </a:defRPr>
      </a:lvl4pPr>
      <a:lvl5pPr marL="1554480" algn="l" defTabSz="777240" rtl="0" eaLnBrk="1" latinLnBrk="0" hangingPunct="1">
        <a:defRPr lang="ms-MY" sz="1530" kern="1200">
          <a:solidFill>
            <a:schemeClr val="tx1"/>
          </a:solidFill>
          <a:latin typeface="+mn-lt"/>
          <a:ea typeface="+mn-ea"/>
          <a:cs typeface="+mn-cs"/>
        </a:defRPr>
      </a:lvl5pPr>
      <a:lvl6pPr marL="1943100" algn="l" defTabSz="777240" rtl="0" eaLnBrk="1" latinLnBrk="0" hangingPunct="1">
        <a:defRPr lang="ms-MY" sz="1530" kern="1200">
          <a:solidFill>
            <a:schemeClr val="tx1"/>
          </a:solidFill>
          <a:latin typeface="+mn-lt"/>
          <a:ea typeface="+mn-ea"/>
          <a:cs typeface="+mn-cs"/>
        </a:defRPr>
      </a:lvl6pPr>
      <a:lvl7pPr marL="2331720" algn="l" defTabSz="777240" rtl="0" eaLnBrk="1" latinLnBrk="0" hangingPunct="1">
        <a:defRPr lang="ms-MY" sz="1530" kern="1200">
          <a:solidFill>
            <a:schemeClr val="tx1"/>
          </a:solidFill>
          <a:latin typeface="+mn-lt"/>
          <a:ea typeface="+mn-ea"/>
          <a:cs typeface="+mn-cs"/>
        </a:defRPr>
      </a:lvl7pPr>
      <a:lvl8pPr marL="2720340" algn="l" defTabSz="777240" rtl="0" eaLnBrk="1" latinLnBrk="0" hangingPunct="1">
        <a:defRPr lang="ms-MY" sz="1530" kern="1200">
          <a:solidFill>
            <a:schemeClr val="tx1"/>
          </a:solidFill>
          <a:latin typeface="+mn-lt"/>
          <a:ea typeface="+mn-ea"/>
          <a:cs typeface="+mn-cs"/>
        </a:defRPr>
      </a:lvl8pPr>
      <a:lvl9pPr marL="3108960" algn="l" defTabSz="777240" rtl="0" eaLnBrk="1" latinLnBrk="0" hangingPunct="1">
        <a:defRPr lang="ms-MY"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ang Letak Teks 1"/>
          <p:cNvSpPr>
            <a:spLocks noGrp="1"/>
          </p:cNvSpPr>
          <p:nvPr>
            <p:ph type="body" sz="quarter" idx="10"/>
          </p:nvPr>
        </p:nvSpPr>
        <p:spPr/>
        <p:txBody>
          <a:bodyPr/>
          <a:lstStyle/>
          <a:p>
            <a:r>
              <a:rPr lang="ms-MY"/>
              <a:t>selamat hari lahir kimberly!</a:t>
            </a:r>
          </a:p>
        </p:txBody>
      </p:sp>
      <p:sp>
        <p:nvSpPr>
          <p:cNvPr id="3" name="Ruang Letak Teks 2"/>
          <p:cNvSpPr>
            <a:spLocks noGrp="1"/>
          </p:cNvSpPr>
          <p:nvPr>
            <p:ph type="body" sz="quarter" idx="11"/>
          </p:nvPr>
        </p:nvSpPr>
        <p:spPr/>
        <p:txBody>
          <a:bodyPr/>
          <a:lstStyle/>
          <a:p>
            <a:r>
              <a:rPr lang="ms-MY" dirty="0"/>
              <a:t>Raikan bersama-sama kami</a:t>
            </a:r>
          </a:p>
          <a:p>
            <a:r>
              <a:rPr lang="ms-MY" dirty="0"/>
              <a:t>Isnin, 23 Ogos 23 pada pukul </a:t>
            </a:r>
            <a:r>
              <a:rPr lang="ms-MY" dirty="0" smtClean="0"/>
              <a:t>14:30</a:t>
            </a:r>
            <a:endParaRPr lang="ms-MY" dirty="0"/>
          </a:p>
        </p:txBody>
      </p:sp>
      <p:sp>
        <p:nvSpPr>
          <p:cNvPr id="4" name="Ruang Letak Teks 3"/>
          <p:cNvSpPr>
            <a:spLocks noGrp="1"/>
          </p:cNvSpPr>
          <p:nvPr>
            <p:ph type="body" sz="quarter" idx="12"/>
          </p:nvPr>
        </p:nvSpPr>
        <p:spPr/>
        <p:txBody>
          <a:bodyPr/>
          <a:lstStyle/>
          <a:p>
            <a:r>
              <a:rPr lang="ms-MY"/>
              <a:t>Restoran Sushi</a:t>
            </a:r>
          </a:p>
          <a:p>
            <a:r>
              <a:rPr lang="ms-MY"/>
              <a:t>1234 Main Street,, Raleigh, NC</a:t>
            </a:r>
          </a:p>
          <a:p>
            <a:r>
              <a:rPr lang="ms-MY"/>
              <a:t>Balas kepada erin@contoh.com</a:t>
            </a:r>
          </a:p>
        </p:txBody>
      </p:sp>
      <p:sp>
        <p:nvSpPr>
          <p:cNvPr id="5" name="Ruang Letak Teks 4"/>
          <p:cNvSpPr>
            <a:spLocks noGrp="1"/>
          </p:cNvSpPr>
          <p:nvPr>
            <p:ph type="body" sz="quarter" idx="13"/>
          </p:nvPr>
        </p:nvSpPr>
        <p:spPr/>
        <p:txBody>
          <a:bodyPr/>
          <a:lstStyle/>
          <a:p>
            <a:r>
              <a:rPr lang="ms-MY"/>
              <a:t>selamat hari lahir kimberly!</a:t>
            </a:r>
          </a:p>
        </p:txBody>
      </p:sp>
      <p:sp>
        <p:nvSpPr>
          <p:cNvPr id="6" name="Ruang Letak Teks 5"/>
          <p:cNvSpPr>
            <a:spLocks noGrp="1"/>
          </p:cNvSpPr>
          <p:nvPr>
            <p:ph type="body" sz="quarter" idx="14"/>
          </p:nvPr>
        </p:nvSpPr>
        <p:spPr/>
        <p:txBody>
          <a:bodyPr/>
          <a:lstStyle/>
          <a:p>
            <a:r>
              <a:rPr lang="ms-MY" dirty="0"/>
              <a:t>Raikan bersama-sama kami</a:t>
            </a:r>
          </a:p>
          <a:p>
            <a:r>
              <a:rPr lang="ms-MY" dirty="0"/>
              <a:t>Isnin, 23 Ogos 23 pada pukul </a:t>
            </a:r>
            <a:r>
              <a:rPr lang="ms-MY" dirty="0" smtClean="0"/>
              <a:t>14:30</a:t>
            </a:r>
            <a:endParaRPr lang="ms-MY" dirty="0"/>
          </a:p>
        </p:txBody>
      </p:sp>
      <p:sp>
        <p:nvSpPr>
          <p:cNvPr id="7" name="Ruang Letak Teks 6"/>
          <p:cNvSpPr>
            <a:spLocks noGrp="1"/>
          </p:cNvSpPr>
          <p:nvPr>
            <p:ph type="body" sz="quarter" idx="15"/>
          </p:nvPr>
        </p:nvSpPr>
        <p:spPr/>
        <p:txBody>
          <a:bodyPr/>
          <a:lstStyle/>
          <a:p>
            <a:r>
              <a:rPr lang="ms-MY"/>
              <a:t>Restoran Sushi</a:t>
            </a:r>
          </a:p>
          <a:p>
            <a:r>
              <a:rPr lang="ms-MY"/>
              <a:t>1234 Main Street,, Raleigh, NC</a:t>
            </a:r>
          </a:p>
          <a:p>
            <a:r>
              <a:rPr lang="ms-MY"/>
              <a:t>Balas kepada erin@contoh.com</a:t>
            </a:r>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Jemputan Reben Ungu">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PrplRibbon.potx" id="{3A164ACB-A69E-4BDE-9F40-D0AAB959F7BD}" vid="{35F64749-CC26-4345-8558-6CF2875F7692}"/>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Nilai ini menunjukkan bilangan simpanan atau semakan. Aplikasi ini bertanggungjawab untuk mengemas kini nilai ini selepas setiap semakan.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BorangPustakaDokumen</Display>
  <Edit>BorangPustakaDokumen</Edit>
  <New>BorangPustakaDokumen</New>
</FormTemplates>
</file>

<file path=customXml/itemProps1.xml><?xml version="1.0" encoding="utf-8"?>
<ds:datastoreItem xmlns:ds="http://schemas.openxmlformats.org/officeDocument/2006/customXml" ds:itemID="{77A24CD2-3E73-46D2-B515-C9D20064F891}">
  <ds:schemaRefs>
    <ds:schemaRef ds:uri="http://purl.org/dc/terms/"/>
    <ds:schemaRef ds:uri="http://schemas.microsoft.com/office/infopath/2007/PartnerControls"/>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FE88474-926B-44CD-B57E-1825E606A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A32946D-89BA-4B02-9104-70AB71B539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TotalTime>
  <Words>105</Words>
  <Application>Microsoft Office PowerPoint</Application>
  <PresentationFormat>Tersuai</PresentationFormat>
  <Paragraphs>14</Paragraphs>
  <Slides>1</Slides>
  <Notes>1</Notes>
  <HiddenSlides>0</HiddenSlides>
  <MMClips>0</MMClips>
  <ScaleCrop>false</ScaleCrop>
  <HeadingPairs>
    <vt:vector size="6" baseType="variant">
      <vt:variant>
        <vt:lpstr>Fon yang Digunakan</vt:lpstr>
      </vt:variant>
      <vt:variant>
        <vt:i4>2</vt:i4>
      </vt:variant>
      <vt:variant>
        <vt:lpstr>Tema</vt:lpstr>
      </vt:variant>
      <vt:variant>
        <vt:i4>1</vt:i4>
      </vt:variant>
      <vt:variant>
        <vt:lpstr>Tajuk Slaid</vt:lpstr>
      </vt:variant>
      <vt:variant>
        <vt:i4>1</vt:i4>
      </vt:variant>
    </vt:vector>
  </HeadingPairs>
  <TitlesOfParts>
    <vt:vector size="4" baseType="lpstr">
      <vt:lpstr>Arial</vt:lpstr>
      <vt:lpstr>Century</vt:lpstr>
      <vt:lpstr>Jemputan Reben Ungu</vt:lpstr>
      <vt:lpstr>Persembahan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Persembahan PowerPoint</dc:title>
  <dc:creator>Summer</dc:creator>
  <cp:lastModifiedBy>Preedaporn Stapholdecha</cp:lastModifiedBy>
  <cp:revision>9</cp:revision>
  <dcterms:created xsi:type="dcterms:W3CDTF">2013-04-05T20:24:11Z</dcterms:created>
  <dcterms:modified xsi:type="dcterms:W3CDTF">2013-07-11T11:01:39Z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