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 varScale="1">
        <p:scale>
          <a:sx n="80" d="100"/>
          <a:sy n="80" d="100"/>
        </p:scale>
        <p:origin x="268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ang Letak Pengepal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ms-MY" sz="1200"/>
            </a:lvl1pPr>
          </a:lstStyle>
          <a:p>
            <a:endParaRPr lang="ms-MY"/>
          </a:p>
        </p:txBody>
      </p:sp>
      <p:sp>
        <p:nvSpPr>
          <p:cNvPr id="3" name="Ruang Letak Tarikh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ms-MY" sz="1200"/>
            </a:lvl1pPr>
          </a:lstStyle>
          <a:p>
            <a:fld id="{2DCD5EBD-C616-4121-9DAE-B88DB20D57A7}" type="datetimeFigureOut">
              <a:rPr lang="ms-MY" smtClean="0"/>
              <a:t>09/07/2013</a:t>
            </a:fld>
            <a:endParaRPr lang="ms-MY"/>
          </a:p>
        </p:txBody>
      </p:sp>
      <p:sp>
        <p:nvSpPr>
          <p:cNvPr id="4" name="Ruang Letak Penga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ms-MY" sz="1200"/>
            </a:lvl1pPr>
          </a:lstStyle>
          <a:p>
            <a:endParaRPr lang="ms-MY"/>
          </a:p>
        </p:txBody>
      </p:sp>
      <p:sp>
        <p:nvSpPr>
          <p:cNvPr id="5" name="Ruang Letak Nombor Slaid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ms-MY" sz="1200"/>
            </a:lvl1pPr>
          </a:lstStyle>
          <a:p>
            <a:fld id="{89ED90CB-459C-4B12-B364-B0CA1993A97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ang Letak Pengepal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ms-MY" sz="1200"/>
            </a:lvl1pPr>
          </a:lstStyle>
          <a:p>
            <a:endParaRPr lang="ms-MY"/>
          </a:p>
        </p:txBody>
      </p:sp>
      <p:sp>
        <p:nvSpPr>
          <p:cNvPr id="3" name="Ruang Letak Tarikh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ms-MY" sz="1200"/>
            </a:lvl1pPr>
          </a:lstStyle>
          <a:p>
            <a:fld id="{F251D991-21AC-415A-AB20-722F3BCDD040}" type="datetimeFigureOut">
              <a:t>7/9/2013</a:t>
            </a:fld>
            <a:endParaRPr lang="ms-MY"/>
          </a:p>
        </p:txBody>
      </p:sp>
      <p:sp>
        <p:nvSpPr>
          <p:cNvPr id="4" name="Ruang Letak Imej Slaid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Ruang Letak Not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s-MY"/>
              <a:t>Klik untuk mengedit gaya teks Induk</a:t>
            </a:r>
          </a:p>
          <a:p>
            <a:pPr lvl="1"/>
            <a:r>
              <a:rPr lang="ms-MY"/>
              <a:t>Aras kedua</a:t>
            </a:r>
          </a:p>
          <a:p>
            <a:pPr lvl="2"/>
            <a:r>
              <a:rPr lang="ms-MY"/>
              <a:t>Aras ketiga</a:t>
            </a:r>
          </a:p>
          <a:p>
            <a:pPr lvl="3"/>
            <a:r>
              <a:rPr lang="ms-MY"/>
              <a:t>Aras keempat</a:t>
            </a:r>
          </a:p>
          <a:p>
            <a:pPr lvl="4"/>
            <a:r>
              <a:rPr lang="ms-MY"/>
              <a:t>Aras kelima</a:t>
            </a:r>
          </a:p>
        </p:txBody>
      </p:sp>
      <p:sp>
        <p:nvSpPr>
          <p:cNvPr id="6" name="Ruang Letak Peng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ms-MY" sz="1200"/>
            </a:lvl1pPr>
          </a:lstStyle>
          <a:p>
            <a:endParaRPr lang="ms-MY"/>
          </a:p>
        </p:txBody>
      </p:sp>
      <p:sp>
        <p:nvSpPr>
          <p:cNvPr id="7" name="Ruang Letak Nombor Slaid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ms-MY" sz="1200"/>
            </a:lvl1pPr>
          </a:lstStyle>
          <a:p>
            <a:fld id="{4E5863F8-513E-44B9-9F9C-A7685A64A6AB}" type="slidenum"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ms-MY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ms-MY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ms-MY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ms-MY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ms-MY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ms-MY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ms-MY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ms-MY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ms-MY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ang Letak Imej Sla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uang Letak No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dirty="0" smtClean="0"/>
              <a:t>Inginkan ucapan yang berlainan? </a:t>
            </a:r>
            <a:r>
              <a:rPr lang="ms-MY" smtClean="0"/>
              <a:t>Untuk menambahkan ucapan anda, hanya pilih teks dan masukkan </a:t>
            </a:r>
            <a:r>
              <a:rPr lang="ms-MY" baseline="0" smtClean="0"/>
              <a:t>mesej anda.</a:t>
            </a:r>
            <a:endParaRPr lang="ms-MY" dirty="0"/>
          </a:p>
        </p:txBody>
      </p:sp>
      <p:sp>
        <p:nvSpPr>
          <p:cNvPr id="4" name="Ruang Letak Nombor Slaid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ms-MY" smtClean="0"/>
              <a:t>1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aman Lu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ambar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Bentuk Bebas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" name="Tajuk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ms-MY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ms-MY"/>
              <a:t>EDIT tajuk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ang Letak Tajuk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s-MY"/>
              <a:t>Klik untuk mengedit gaya tajuk Induk</a:t>
            </a:r>
          </a:p>
        </p:txBody>
      </p:sp>
      <p:sp>
        <p:nvSpPr>
          <p:cNvPr id="3" name="Ruang Letak Teks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s-MY"/>
              <a:t>Klik untuk mengedit gaya teks Induk</a:t>
            </a:r>
          </a:p>
          <a:p>
            <a:pPr lvl="1"/>
            <a:r>
              <a:rPr lang="ms-MY"/>
              <a:t>Aras kedua</a:t>
            </a:r>
          </a:p>
          <a:p>
            <a:pPr lvl="2"/>
            <a:r>
              <a:rPr lang="ms-MY"/>
              <a:t>Aras ketiga</a:t>
            </a:r>
          </a:p>
          <a:p>
            <a:pPr lvl="3"/>
            <a:r>
              <a:rPr lang="ms-MY"/>
              <a:t>Aras keempat</a:t>
            </a:r>
          </a:p>
          <a:p>
            <a:pPr lvl="4"/>
            <a:r>
              <a:rPr lang="ms-MY"/>
              <a:t>Aras kelima</a:t>
            </a:r>
          </a:p>
        </p:txBody>
      </p:sp>
      <p:sp>
        <p:nvSpPr>
          <p:cNvPr id="4" name="Ruang Letak Tarikh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ms-MY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s-MY" dirty="0" smtClean="0"/>
              <a:t>09/07/2013</a:t>
            </a:r>
            <a:endParaRPr lang="ms-MY" dirty="0"/>
          </a:p>
        </p:txBody>
      </p:sp>
      <p:sp>
        <p:nvSpPr>
          <p:cNvPr id="5" name="Ruang Letak Pengaki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ms-MY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Ruang Letak Nombor Slaid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ms-MY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ms-MY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ms-MY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ms-MY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ms-MY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777240" rtl="0" eaLnBrk="1" latinLnBrk="0" hangingPunct="1"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ms-MY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ju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ms-MY" sz="11000" dirty="0"/>
              <a:t>SELAMAT</a:t>
            </a:r>
            <a:r>
              <a:rPr lang="ms-MY" sz="11500" dirty="0"/>
              <a:t> </a:t>
            </a:r>
            <a:r>
              <a:rPr lang="ms-MY" sz="8800" dirty="0"/>
              <a:t>hari jadi!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d Hari Lahir Contengan Hitam Biru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BorangPustakaDokumen</Display>
  <Edit>BorangPustakaDokumen</Edit>
  <New>BorangPustakaDokumen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Nilai ini menunjukkan bilangan simpanan atau semakan. Aplikasi ini bertanggungjawab untuk mengemas kini nilai ini selepas setiap semakan.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Tersuai</PresentationFormat>
  <Paragraphs>3</Paragraphs>
  <Slides>1</Slides>
  <Notes>1</Notes>
  <HiddenSlides>0</HiddenSlides>
  <MMClips>0</MMClips>
  <ScaleCrop>false</ScaleCrop>
  <HeadingPairs>
    <vt:vector size="6" baseType="variant">
      <vt:variant>
        <vt:lpstr>Fon yang Digunakan</vt:lpstr>
      </vt:variant>
      <vt:variant>
        <vt:i4>3</vt:i4>
      </vt:variant>
      <vt:variant>
        <vt:lpstr>Tema</vt:lpstr>
      </vt:variant>
      <vt:variant>
        <vt:i4>1</vt:i4>
      </vt:variant>
      <vt:variant>
        <vt:lpstr>Tajuk Slaid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Kad Hari Lahir Contengan Hitam Biru</vt:lpstr>
      <vt:lpstr>SELAMAT hari jadi!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SELAMAT hari jadi!</dc:title>
  <dc:creator/>
  <cp:lastModifiedBy/>
  <cp:revision>2</cp:revision>
  <dcterms:created xsi:type="dcterms:W3CDTF">2013-05-02T14:44:20Z</dcterms:created>
  <dcterms:modified xsi:type="dcterms:W3CDTF">2013-07-09T03:21:09Z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