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lv-lv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/>
    <p:restoredTop sz="94635" autoAdjust="0"/>
  </p:normalViewPr>
  <p:slideViewPr>
    <p:cSldViewPr snapToGrid="0" snapToObjects="1">
      <p:cViewPr varScale="1">
        <p:scale>
          <a:sx n="109" d="100"/>
          <a:sy n="109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lv-LV" noProof="0" dirty="0" smtClean="0"/>
            <a:t>Uzaicināt</a:t>
          </a:r>
          <a:endParaRPr lang="lv-LV" noProof="0" dirty="0"/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lv-LV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lv-LV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lv-LV" noProof="0" dirty="0" smtClean="0"/>
            <a:t>Izgreznot</a:t>
          </a:r>
          <a:endParaRPr lang="lv-LV" noProof="0" dirty="0"/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lv-LV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lv-LV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lv-LV" noProof="0" dirty="0" smtClean="0"/>
            <a:t>Dejot</a:t>
          </a:r>
          <a:endParaRPr lang="lv-LV" noProof="0" dirty="0"/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lv-LV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lv-LV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lv-LV" b="0" noProof="0" dirty="0" smtClean="0"/>
            <a:t>Pārtika </a:t>
          </a:r>
          <a:endParaRPr lang="lv-LV" b="0" noProof="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lv-LV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lv-LV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lv-LV" noProof="0" dirty="0" smtClean="0"/>
            <a:t>Dāvanas</a:t>
          </a:r>
          <a:endParaRPr lang="lv-LV" noProof="0" dirty="0"/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lv-LV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lv-LV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lv-LV" noProof="0" dirty="0" smtClean="0"/>
            <a:t>Dekorācijas</a:t>
          </a:r>
          <a:endParaRPr lang="lv-LV" noProof="0" dirty="0"/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lv-LV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lv-LV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  <dgm:t>
        <a:bodyPr rtlCol="0"/>
        <a:lstStyle/>
        <a:p>
          <a:pPr rtl="0"/>
          <a:endParaRPr lang="en-US"/>
        </a:p>
      </dgm:t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  <dgm:t>
        <a:bodyPr rtlCol="0"/>
        <a:lstStyle/>
        <a:p>
          <a:pPr rtl="0"/>
          <a:endParaRPr lang="en-US"/>
        </a:p>
      </dgm:t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  <dgm:t>
        <a:bodyPr rtlCol="0"/>
        <a:lstStyle/>
        <a:p>
          <a:pPr rtl="0"/>
          <a:endParaRPr lang="en-US"/>
        </a:p>
      </dgm:t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lv-LV" sz="3900" kern="1200" noProof="0" dirty="0" smtClean="0"/>
            <a:t>Uzaicināt</a:t>
          </a:r>
          <a:endParaRPr lang="lv-LV" sz="3900" kern="1200" noProof="0" dirty="0"/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lv-LV" sz="3900" kern="1200" noProof="0" dirty="0" smtClean="0"/>
            <a:t>Izgreznot</a:t>
          </a:r>
          <a:endParaRPr lang="lv-LV" sz="3900" kern="1200" noProof="0" dirty="0"/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lv-LV" sz="3900" kern="1200" noProof="0" dirty="0" smtClean="0"/>
            <a:t>Dejot</a:t>
          </a:r>
          <a:endParaRPr lang="lv-LV" sz="3900" kern="1200" noProof="0" dirty="0"/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5800" b="0" kern="1200" noProof="0" dirty="0" smtClean="0"/>
            <a:t>Pārtika </a:t>
          </a:r>
          <a:endParaRPr lang="lv-LV" sz="5800" b="0" kern="1200" noProof="0" dirty="0"/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5800" kern="1200" noProof="0" dirty="0" smtClean="0"/>
            <a:t>Dāvanas</a:t>
          </a:r>
          <a:endParaRPr lang="lv-LV" sz="5800" kern="1200" noProof="0" dirty="0"/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5800" kern="1200" noProof="0" dirty="0" smtClean="0"/>
            <a:t>Dekorācijas</a:t>
          </a:r>
          <a:endParaRPr lang="lv-LV" sz="5800" kern="1200" noProof="0" dirty="0"/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konu apļu etiķešu saraksts"/>
  <dgm:desc val="Izmantojiet, lai rādītu nesecīgus vai grupētus informācijas fragmentus, kā arī ar to saistītu vizuālo informāciju. Vislabāk darbojas ar ikonām un nelieliem attēliem ar īsiem teksta parakstiem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3A0F77-E0AF-4EEF-82CB-C11F9AF1632A}" type="datetime1">
              <a:rPr lang="lv-LV" smtClean="0"/>
              <a:t>16.12.2019.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 dirty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v-LV" noProof="0" dirty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43C3B-B8FD-4F7B-B06C-DB2E3CC3DD6C}" type="datetime1">
              <a:rPr lang="lv-LV" smtClean="0"/>
              <a:pPr/>
              <a:t>16.12.2019.</a:t>
            </a:fld>
            <a:endParaRPr lang="lv-LV" dirty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v-LV" noProof="0" dirty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noProof="0" dirty="0" smtClean="0"/>
              <a:t>Rediģējiet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v-LV" noProof="0" dirty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39BA2-F127-4DB1-B8FD-D5A70CC3E01B}" type="slidenum">
              <a:rPr lang="lv-LV" noProof="0" smtClean="0"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lv-LV" smtClean="0"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lv-LV" smtClean="0"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v-LV" noProof="0" dirty="0" smtClean="0"/>
              <a:t>Noklikšķiniet, lai rediģētu šablona apakšvirsraksta stilu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D1F45F-640A-422D-9B71-221AFE8BF207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7" name="Brīvforma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aukum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1C8C6F-6E5A-46B8-8D96-9B1F93E03E5D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9" name="Brīvforma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13" name="Teksta vietturis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9583E9-6BDB-470F-8E5A-30919BD4FD6B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11" name="Brīvforma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14" name="Tekstlodziņš 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lv-LV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lv-LV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Tekstlodziņš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lv-LV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lv-LV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aukuma kartī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01A87-7FFC-4CE9-94CC-2F0D9424BBE6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9" name="Brīvforma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a vārda kartī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irsraksts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21" name="Teksta vietturis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3C69B4-21C4-4121-BF5C-CBF7AB81C3BB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11" name="Brīvforma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17" name="Tekstlodziņš 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lv-LV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lv-LV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Tekstlodziņš 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lv-LV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lv-LV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21" name="Teksta vietturis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F52BDA-FEB3-446D-BA05-EA6D54A120EA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9" name="Brīvforma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lv-LV" noProof="0" dirty="0" smtClean="0"/>
              <a:t>Rediģējiet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5E2FF-DDEB-496D-A789-9F61C740DC6F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8" name="Brīvform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3" name="Vertikālā teksta vietturis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lv-LV" noProof="0" dirty="0" smtClean="0"/>
              <a:t>Rediģējiet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D80A8A-C33B-40FD-B34A-2528E02C863C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8" name="Brīvform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lv-LV" noProof="0" dirty="0" smtClean="0"/>
              <a:t>Rediģējiet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F6FB5-7DB6-47CE-A983-AE94C73AC0D2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8" name="Brīvform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F2E5FC-1A6C-417C-9C43-1707DCB54770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9" name="Brīvforma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lv-LV" noProof="0" dirty="0" smtClean="0"/>
              <a:t>Rediģējiet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lv-LV" noProof="0" dirty="0" smtClean="0"/>
              <a:t>Rediģējiet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22AE14-666D-4256-B0DD-5E6F3AE4DCD3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10" name="Brīvform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irsrakst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lv-LV" noProof="0" dirty="0" smtClean="0"/>
              <a:t>Rediģējiet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lv-LV" noProof="0" dirty="0" smtClean="0"/>
              <a:t>Rediģējiet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7270A1-7343-47EF-AAD4-FBDF41E5BD9C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12" name="Brīvform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08C649-7EEE-446C-9F0C-E56D26924589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7" name="Brīvform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2A2695-7082-47FE-84CC-5AD6F6A90AD0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6" name="Brīvform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lv-LV" noProof="0" dirty="0" smtClean="0"/>
              <a:t>Rediģējiet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731B4-DEF5-4775-9FB1-7CCBF301ADF5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9" name="Brīvforma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3" name="Attēla vietturis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lv-LV" noProof="0" dirty="0" smtClean="0"/>
              <a:t>Noklikšķiniet uz ikonas, lai pievienotu attēlu</a:t>
            </a:r>
            <a:endParaRPr lang="lv-LV" noProof="0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v-LV" noProof="0" dirty="0" smtClean="0"/>
              <a:t>Rediģējiet šablona teksta stilus</a:t>
            </a:r>
            <a:endParaRPr lang="lv-LV" noProof="0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982FC0-75B8-48A5-A7D8-B0D87B6EE16D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v-LV" noProof="0" dirty="0"/>
          </a:p>
        </p:txBody>
      </p:sp>
      <p:sp>
        <p:nvSpPr>
          <p:cNvPr id="9" name="Brīvforma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Brīvforma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Brīvforma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Brīvforma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Brīvforma 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Brīvforma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Brīvforma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Brīvforma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Brīvforma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Brīvforma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Brīvforma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Brīvforma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Brīvforma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a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Brīvforma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Brīvforma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Brīvforma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Brīvforma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Brīvforma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Brīvforma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Brīvforma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Brīvforma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Brīvforma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Brīvforma 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Brīvforma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Brīvforma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Taisnstūris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lv-LV" noProof="0" dirty="0" smtClean="0"/>
              <a:t>Noklikšķiniet, lai rediģētu šablona virsraksta stilu</a:t>
            </a:r>
            <a:endParaRPr lang="lv-LV" noProof="0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v-LV" noProof="0" dirty="0" smtClean="0"/>
              <a:t>Rediģējiet šablona teksta stilus</a:t>
            </a:r>
          </a:p>
          <a:p>
            <a:pPr lvl="1" rtl="0"/>
            <a:r>
              <a:rPr lang="lv-LV" noProof="0" dirty="0" smtClean="0"/>
              <a:t>Otrais līmenis</a:t>
            </a:r>
          </a:p>
          <a:p>
            <a:pPr lvl="2" rtl="0"/>
            <a:r>
              <a:rPr lang="lv-LV" noProof="0" dirty="0" smtClean="0"/>
              <a:t>Trešais līmenis</a:t>
            </a:r>
          </a:p>
          <a:p>
            <a:pPr lvl="3" rtl="0"/>
            <a:r>
              <a:rPr lang="lv-LV" noProof="0" dirty="0" smtClean="0"/>
              <a:t>Ceturtais līmenis</a:t>
            </a:r>
          </a:p>
          <a:p>
            <a:pPr lvl="4" rtl="0"/>
            <a:r>
              <a:rPr lang="lv-LV" noProof="0" dirty="0" smtClean="0"/>
              <a:t>Piektais līmenis</a:t>
            </a:r>
            <a:endParaRPr lang="lv-LV" noProof="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3E4F71-C1CC-4C08-90DF-F5861CC73F7C}" type="datetime1">
              <a:rPr lang="lv-LV" noProof="0" smtClean="0"/>
              <a:t>16.12.2019.</a:t>
            </a:fld>
            <a:endParaRPr lang="lv-LV" noProof="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lv-LV" noProof="0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g"/><Relationship Id="rId10" Type="http://schemas.microsoft.com/office/2007/relationships/diagramDrawing" Target="../diagrams/drawing2.xml"/><Relationship Id="rId4" Type="http://schemas.openxmlformats.org/officeDocument/2006/relationships/image" Target="../media/image7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Taisnstūris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dirty="0"/>
          </a:p>
        </p:txBody>
      </p:sp>
      <p:pic>
        <p:nvPicPr>
          <p:cNvPr id="5" name="Attēls 4" descr="gaiši punkti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lv-LV" dirty="0" smtClean="0"/>
              <a:t>Pasākumu plāns ar dizainu Smilgas</a:t>
            </a:r>
            <a:endParaRPr lang="lv-LV" dirty="0"/>
          </a:p>
        </p:txBody>
      </p:sp>
      <p:sp>
        <p:nvSpPr>
          <p:cNvPr id="13" name="Apakšvirsraksts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lv-LV" dirty="0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Brīvforma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Brīvforma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Brīvforma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Brīvforma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Brīvforma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Brīvforma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Brīvforma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Brīvforma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Brīvforma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Brīvforma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Brīvforma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Brīvforma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Brīvforma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Brīvforma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Brīvforma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Brīvforma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Brīvforma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Brīvforma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Brīvforma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Brīvforma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Brīvforma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Brīvforma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Brīvforma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Brīvforma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Taisnstūris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Brīvforma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Taisnstūris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lv-LV" dirty="0"/>
          </a:p>
        </p:txBody>
      </p:sp>
      <p:pic>
        <p:nvPicPr>
          <p:cNvPr id="13" name="Attēls 12" descr="gaiši punkti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lv-LV" dirty="0" smtClean="0"/>
              <a:t>Pasākuma plānošana</a:t>
            </a:r>
            <a:endParaRPr lang="lv-LV" dirty="0"/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Brīvforma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Brīvforma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Brīvforma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Brīvforma 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Brīvforma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Brīvforma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Brīvforma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Brīvforma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Brīvforma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Brīvforma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Brīvforma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Brīvforma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Brīvforma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Brīvforma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Brīvforma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Brīvforma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Brīvforma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Brīvforma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Brīvforma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Brīvforma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Brīvforma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Brīvforma 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Brīvforma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Brīvforma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Taisnstūris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Brīvforma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Satura vietturis 2" descr="SmartArt grafikas ikona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436753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 descr="ziedi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Attēls 7" descr="dāvana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lv-LV" dirty="0" smtClean="0"/>
              <a:t>Pasākuma komisijas</a:t>
            </a:r>
            <a:endParaRPr lang="lv-LV" dirty="0"/>
          </a:p>
        </p:txBody>
      </p:sp>
      <p:graphicFrame>
        <p:nvGraphicFramePr>
          <p:cNvPr id="5" name="Satura vietturis 2" descr="SmartArt grafikas ikonu saraksts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035263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aisnstūris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v-LV" dirty="0"/>
          </a:p>
        </p:txBody>
      </p:sp>
      <p:pic>
        <p:nvPicPr>
          <p:cNvPr id="5" name="Attēls 4" descr="gaiši punkti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lv-LV" dirty="0" smtClean="0"/>
              <a:t>Paldies!</a:t>
            </a:r>
            <a:endParaRPr lang="lv-LV" dirty="0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lv-LV" dirty="0" smtClean="0"/>
              <a:t>persona@example.com</a:t>
            </a:r>
            <a:endParaRPr lang="lv-LV" dirty="0"/>
          </a:p>
        </p:txBody>
      </p:sp>
      <p:grpSp>
        <p:nvGrpSpPr>
          <p:cNvPr id="12" name="Grupa 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Brīvforma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Brīvforma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Brīvforma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Brīvforma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Brīvforma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Brīvforma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Brīvforma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Brīvforma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Brīvforma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Brīvforma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Brīvforma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Brīvforma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Brīvforma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Brīvforma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Brīvforma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Brīvforma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Brīvforma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Brīvforma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Brīvforma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Brīvforma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Brīvforma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Brīvforma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Brīvforma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Brīvforma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Taisnstūris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Brīvforma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Smilgas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</Words>
  <PresentationFormat>Platekrāna</PresentationFormat>
  <Paragraphs>15</Paragraphs>
  <Slides>4</Slides>
  <Notes>4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Smilgas</vt:lpstr>
      <vt:lpstr>Pasākumu plāns ar dizainu Smilgas</vt:lpstr>
      <vt:lpstr>Pasākuma plānošana</vt:lpstr>
      <vt:lpstr>Pasākuma komisijas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2019-05-13T11:55:26Z</dcterms:created>
  <dcterms:modified xsi:type="dcterms:W3CDTF">2019-12-16T07:28:49Z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