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7" autoAdjust="0"/>
    <p:restoredTop sz="94706" autoAdjust="0"/>
  </p:normalViewPr>
  <p:slideViewPr>
    <p:cSldViewPr>
      <p:cViewPr varScale="1">
        <p:scale>
          <a:sx n="112" d="100"/>
          <a:sy n="112" d="100"/>
        </p:scale>
        <p:origin x="90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281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D83E239-7B06-4914-A9F3-A344A2837D16}" type="datetime1">
              <a:rPr lang="lv-LV" smtClean="0">
                <a:latin typeface="Calibri" panose="020F0502020204030204" pitchFamily="34" charset="0"/>
              </a:rPr>
              <a:t>21.06.2017.</a:t>
            </a:fld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" name="Kājenes vietturis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lv-LV" smtClean="0">
                <a:latin typeface="Calibri" panose="020F0502020204030204" pitchFamily="34" charset="0"/>
              </a:rPr>
              <a:t>‹#›</a:t>
            </a:fld>
            <a:endParaRPr 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9F12F7F-1F39-45CD-B443-51CE790A019D}" type="datetime1">
              <a:rPr lang="lv-LV" smtClean="0"/>
              <a:pPr/>
              <a:t>21.06.2017.</a:t>
            </a:fld>
            <a:endParaRPr lang="lv-LV" dirty="0"/>
          </a:p>
        </p:txBody>
      </p:sp>
      <p:sp>
        <p:nvSpPr>
          <p:cNvPr id="4" name="Slaida attēla vietturis 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v-LV" noProof="0" dirty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v-LV" noProof="0" dirty="0" smtClean="0"/>
              <a:t>Noklikšķiniet, lai pievienotu tekstu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8DE00C7-EBF3-4482-A53D-61C96E817E74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lv-LV" smtClean="0"/>
              <a:t>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05217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lv-LV" smtClean="0"/>
              <a:t>10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86025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lv-LV" smtClean="0"/>
              <a:t>11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5302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lv-LV" smtClean="0"/>
              <a:t>12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25165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lv-LV" smtClean="0"/>
              <a:t>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74179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lv-LV" smtClean="0"/>
              <a:t>3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83903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lv-LV" smtClean="0"/>
              <a:t>4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9906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lv-LV" smtClean="0"/>
              <a:t>5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45373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lv-LV" smtClean="0"/>
              <a:t>6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9295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lv-LV" smtClean="0"/>
              <a:t>7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21620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lv-LV" smtClean="0"/>
              <a:t>8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52629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lv-LV" smtClean="0"/>
              <a:t>9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88513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vā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Taisns savienotājs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Taisns savienotājs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Taisns savienotājs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Taisns savienotājs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Taisns savienotājs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Taisns savienotājs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Taisns savienotājs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Taisns savienotājs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Taisns savienotājs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Taisns savienotājs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Taisns savienotājs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Taisns savienotājs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Taisns savienotājs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Taisns savienotājs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Taisns savienotājs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Taisns savienotājs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Taisns savienotājs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Taisns savienotājs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Taisns savienotājs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Taisns savienotājs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Taisns savienotājs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Taisns savienotājs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Taisns savienotājs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Taisns savienotājs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Taisns savienotājs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Taisns savienotājs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Taisns savienotājs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Taisns savienotājs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Taisns savienotājs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Taisns savienotājs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Taisns savienotājs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Taisns savienotājs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Taisns savienotājs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Taisns savienotājs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Taisns savienotājs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Taisns savienotājs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Taisns savienotājs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Taisns savienotājs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Taisns savienotājs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Taisns savienotājs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Taisns savienotājs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Taisns savienotājs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Taisns savienotājs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Taisns savienotājs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Taisns savienotājs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Taisns savienotājs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Taisns savienotājs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Taisns savienotājs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Taisns savienotājs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Taisns savienotājs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Taisns savienotājs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Taisns savienotājs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Taisns savienotājs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Taisns savienotājs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Taisns savienotājs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Taisns savienotājs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Taisns savienotājs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Taisns savienotājs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Taisns savienotājs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Taisns savienotājs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Taisns savienotājs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Taisns savienotājs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Taisns savienotājs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kstlodziņš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26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Tekstlodziņš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Tekstlodziņš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Tekstlodziņš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Tekstlodziņš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30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102" name="Tekstlodziņš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kstlodziņš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31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11" name="Attēla vietturis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12" name="Attēla vietturis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3CF8CAA2-35AF-459A-A09B-348600DC7B6C}" type="datetime1">
              <a:rPr lang="lv-LV" smtClean="0"/>
              <a:pPr/>
              <a:t>21.06.2017.</a:t>
            </a:fld>
            <a:endParaRPr lang="lv-LV" dirty="0"/>
          </a:p>
        </p:txBody>
      </p:sp>
      <p:sp>
        <p:nvSpPr>
          <p:cNvPr id="4" name="Kājenes vietturis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39" name="Teksta vietturis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180" name="Tekstlodziņš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Tekstlodziņš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Tekstlodziņš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Tekstlodziņš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Tekstlodziņš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Tekstlodziņš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Tekstlodziņš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Tekstlodziņš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Tekstlodziņš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Tekstlodziņš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Tekstlodziņš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Tekstlodziņš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Tekstlodziņš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Tekstlodziņš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Tekstlodziņš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Tekstlodziņš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Tekstlodziņš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Tekstlodziņš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Tekstlodziņš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Tekstlodziņš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Tekstlodziņš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Tekstlodziņš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Tekstlodziņš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Tekstlodziņš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Tekstlodziņš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Tekstlodziņš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Tekstlodziņš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Tekstlodziņš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Tekstlodziņš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30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246" name="Tekstlodziņš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31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247" name="Tekstlodziņš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Tekstlodziņš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Tekstlodziņš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Tekstlodziņš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Tekstlodziņš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Teksta vietturis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6" name="Teksta vietturis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7" name="Teksta vietturis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8" name="Teksta vietturis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9" name="Teksta vietturis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0" name="Teksta vietturis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1" name="Teksta vietturis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2" name="Teksta vietturis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3" name="Teksta vietturis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4" name="Teksta vietturis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5" name="Teksta vietturis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6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7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8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9" name="Teksta vietturis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0" name="Teksta vietturis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1" name="Teksta vietturis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2" name="Teksta vietturis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3" name="Teksta vietturis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4" name="Teksta vietturis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5" name="Teksta vietturis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6" name="Teksta vietturis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7" name="Teksta vietturis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8" name="Teksta vietturis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9" name="Teksta vietturis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0" name="Teksta vietturis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1" name="Teksta vietturis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2" name="Teksta vietturis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3" name="Teksta vietturis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4" name="Teksta vietturis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5" name="Teksta vietturis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6" name="Teksta vietturis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7" name="Teksta vietturis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8" name="Teksta vietturis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9" name="Teksta vietturis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0" name="Teksta vietturis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1" name="Teksta vietturis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2" name="Teksta vietturis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3" name="Teksta vietturis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4" name="Teksta vietturis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5" name="Teksta vietturis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187" name="Tekstlodziņš 186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PIRMDIENA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8" name="Tekstlodziņš 187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OTRDIENA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9" name="Tekstlodziņš 188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TREŠDIENA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90" name="Tekstlodziņš 189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CETURTDIENA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91" name="Tekstlodziņš 190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PIEKTDIENA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92" name="Tekstlodziņš 191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SVĒTDIENA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93" name="Tekstlodziņš 192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SESTDIENA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94" name="Virsrakst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lv-LV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5" name="Virsrakst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JANVĀRIS</a:t>
            </a:r>
            <a:endParaRPr lang="lv-LV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ktob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Taisns savienotājs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Taisns savienotājs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Taisns savienotājs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Taisns savienotājs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Taisns savienotājs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Taisns savienotājs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Taisns savienotājs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Taisns savienotājs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Taisns savienotājs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Taisns savienotājs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Taisns savienotājs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Taisns savienotājs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Taisns savienotājs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Taisns savienotājs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Taisns savienotājs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Taisns savienotājs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Taisns savienotājs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Taisns savienotājs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Taisns savienotājs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Taisns savienotājs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Taisns savienotājs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Taisns savienotājs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Taisns savienotājs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Taisns savienotājs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Taisns savienotājs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Taisns savienotājs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Taisns savienotājs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Taisns savienotājs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Taisns savienotājs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Taisns savienotājs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Taisns savienotājs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Taisns savienotājs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Taisns savienotājs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Taisns savienotājs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Taisns savienotājs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Taisns savienotājs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Taisns savienotājs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Taisns savienotājs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Taisns savienotājs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Taisns savienotājs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Taisns savienotājs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Taisns savienotājs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Taisns savienotājs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Taisns savienotājs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Taisns savienotājs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Taisns savienotājs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Taisns savienotājs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Taisns savienotājs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Taisns savienotājs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Taisns savienotājs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Taisns savienotājs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Taisns savienotājs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Taisns savienotājs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Taisns savienotājs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Taisns savienotājs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Taisns savienotājs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Taisns savienotājs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Taisns savienotājs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Taisns savienotājs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Taisns savienotājs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Taisns savienotājs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Taisns savienotājs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Taisns savienotājs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kstlodziņš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25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Tekstlodziņš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Tekstlodziņš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Tekstlodziņš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Tekstlodziņš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Tekstlodziņš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kstlodziņš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30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11" name="Attēla vietturis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12" name="Attēla vietturis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278B12DB-2C59-439F-93BF-8DE8E53F778B}" type="datetime1">
              <a:rPr lang="lv-LV" smtClean="0"/>
              <a:pPr/>
              <a:t>21.06.2017.</a:t>
            </a:fld>
            <a:endParaRPr lang="lv-LV" dirty="0"/>
          </a:p>
        </p:txBody>
      </p:sp>
      <p:sp>
        <p:nvSpPr>
          <p:cNvPr id="4" name="Kājenes vietturis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39" name="Teksta vietturis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180" name="Tekstlodziņš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Tekstlodziņš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Tekstlodziņš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Tekstlodziņš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Tekstlodziņš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Tekstlodziņš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Tekstlodziņš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Tekstlodziņš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Tekstlodziņš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Tekstlodziņš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Tekstlodziņš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Tekstlodziņš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Tekstlodziņš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Tekstlodziņš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Tekstlodziņš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Tekstlodziņš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Tekstlodziņš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Tekstlodziņš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Tekstlodziņš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Tekstlodziņš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Tekstlodziņš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Tekstlodziņš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Tekstlodziņš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Tekstlodziņš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Tekstlodziņš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Tekstlodziņš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Tekstlodziņš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Tekstlodziņš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Tekstlodziņš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Tekstlodziņš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31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247" name="Tekstlodziņš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Tekstlodziņš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Tekstlodziņš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Tekstlodziņš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Tekstlodziņš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Teksta vietturis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6" name="Teksta vietturis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7" name="Teksta vietturis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8" name="Teksta vietturis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9" name="Teksta vietturis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0" name="Teksta vietturis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1" name="Teksta vietturis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2" name="Teksta vietturis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3" name="Teksta vietturis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4" name="Teksta vietturis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5" name="Teksta vietturis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6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7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8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9" name="Teksta vietturis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0" name="Teksta vietturis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1" name="Teksta vietturis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2" name="Teksta vietturis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3" name="Teksta vietturis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4" name="Teksta vietturis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5" name="Teksta vietturis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6" name="Teksta vietturis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7" name="Teksta vietturis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8" name="Teksta vietturis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9" name="Teksta vietturis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0" name="Teksta vietturis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1" name="Teksta vietturis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2" name="Teksta vietturis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3" name="Teksta vietturis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4" name="Teksta vietturis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5" name="Teksta vietturis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6" name="Teksta vietturis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7" name="Teksta vietturis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8" name="Teksta vietturis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9" name="Teksta vietturis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0" name="Teksta vietturis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1" name="Teksta vietturis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2" name="Teksta vietturis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3" name="Teksta vietturis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4" name="Teksta vietturis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5" name="Teksta vietturis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172" name="Tekstlodziņš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PIRMDIENA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Tekstlodziņš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OTRDIENA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Tekstlodziņš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TREŠDIENA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Tekstlodziņš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CETURTDIENA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Tekstlodziņš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PIEKTDIENA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Tekstlodziņš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SVĒTDIENA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Tekstlodziņš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SESTDIENA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Virsrakst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lv-LV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Virsrakst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OKTOBRIS</a:t>
            </a:r>
            <a:endParaRPr lang="lv-LV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766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Taisns savienotājs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Taisns savienotājs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Taisns savienotājs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Taisns savienotājs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Taisns savienotājs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Taisns savienotājs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Taisns savienotājs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Taisns savienotājs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Taisns savienotājs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Taisns savienotājs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Taisns savienotājs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Taisns savienotājs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Taisns savienotājs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Taisns savienotājs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Taisns savienotājs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Taisns savienotājs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Taisns savienotājs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Taisns savienotājs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Taisns savienotājs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Taisns savienotājs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Taisns savienotājs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Taisns savienotājs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Taisns savienotājs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Taisns savienotājs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Taisns savienotājs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Taisns savienotājs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Taisns savienotājs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Taisns savienotājs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Taisns savienotājs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Taisns savienotājs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Taisns savienotājs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Taisns savienotājs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Taisns savienotājs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Taisns savienotājs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Taisns savienotājs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Taisns savienotājs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Taisns savienotājs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Taisns savienotājs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Taisns savienotājs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Taisns savienotājs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Taisns savienotājs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Taisns savienotājs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Taisns savienotājs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Taisns savienotājs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Taisns savienotājs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Taisns savienotājs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Taisns savienotājs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Taisns savienotājs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Taisns savienotājs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Taisns savienotājs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Taisns savienotājs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Taisns savienotājs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Taisns savienotājs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Taisns savienotājs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Taisns savienotājs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Taisns savienotājs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Taisns savienotājs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Taisns savienotājs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Taisns savienotājs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Taisns savienotājs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Taisns savienotājs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Taisns savienotājs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Taisns savienotājs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kstlodziņš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30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Tekstlodziņš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31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99" name="Tekstlodziņš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01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100" name="Tekstlodziņš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02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101" name="Tekstlodziņš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Tekstlodziņš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kstlodziņš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Attēla vietturis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12" name="Attēla vietturis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E07B750-75DB-40F2-98E5-325A3FF3930D}" type="datetime1">
              <a:rPr lang="lv-LV" smtClean="0"/>
              <a:pPr/>
              <a:t>21.06.2017.</a:t>
            </a:fld>
            <a:endParaRPr lang="lv-LV" dirty="0"/>
          </a:p>
        </p:txBody>
      </p:sp>
      <p:sp>
        <p:nvSpPr>
          <p:cNvPr id="4" name="Kājenes vietturis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39" name="Teksta vietturis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180" name="Tekstlodziņš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Tekstlodziņš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Tekstlodziņš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Tekstlodziņš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Tekstlodziņš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Tekstlodziņš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Tekstlodziņš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Tekstlodziņš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Tekstlodziņš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Tekstlodziņš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Tekstlodziņš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Tekstlodziņš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Tekstlodziņš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Tekstlodziņš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Tekstlodziņš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Tekstlodziņš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Tekstlodziņš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Tekstlodziņš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Tekstlodziņš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Tekstlodziņš 233"/>
          <p:cNvSpPr txBox="1"/>
          <p:nvPr userDrawn="1"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Tekstlodziņš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Tekstlodziņš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Tekstlodziņš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Tekstlodziņš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Tekstlodziņš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30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241" name="Tekstlodziņš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01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242" name="Tekstlodziņš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03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243" name="Tekstlodziņš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02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245" name="Tekstlodziņš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Tekstlodziņš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Tekstlodziņš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Tekstlodziņš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Tekstlodziņš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Tekstlodziņš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10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Tekstlodziņš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Teksta vietturis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6" name="Teksta vietturis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7" name="Teksta vietturis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8" name="Teksta vietturis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9" name="Teksta vietturis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0" name="Teksta vietturis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1" name="Teksta vietturis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2" name="Teksta vietturis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3" name="Teksta vietturis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4" name="Teksta vietturis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5" name="Teksta vietturis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6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7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8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9" name="Teksta vietturis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0" name="Teksta vietturis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1" name="Teksta vietturis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2" name="Teksta vietturis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3" name="Teksta vietturis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4" name="Teksta vietturis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5" name="Teksta vietturis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6" name="Teksta vietturis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7" name="Teksta vietturis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8" name="Teksta vietturis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9" name="Teksta vietturis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0" name="Teksta vietturis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1" name="Teksta vietturis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2" name="Teksta vietturis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3" name="Teksta vietturis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4" name="Teksta vietturis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5" name="Teksta vietturis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6" name="Teksta vietturis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7" name="Teksta vietturis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8" name="Teksta vietturis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9" name="Teksta vietturis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0" name="Teksta vietturis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1" name="Teksta vietturis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2" name="Teksta vietturis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3" name="Teksta vietturis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4" name="Teksta vietturis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5" name="Teksta vietturis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172" name="Tekstlodziņš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PIRMDIENA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Tekstlodziņš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OTRDIENA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Tekstlodziņš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TREŠDIENA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Tekstlodziņš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CETURTDIENA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Tekstlodziņš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PIEKTDIENA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Tekstlodziņš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SVĒTDIENA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Tekstlodziņš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SESTDIENA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Virsrakst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lv-LV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Virsrakst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NOVEMBRIS</a:t>
            </a:r>
            <a:endParaRPr lang="lv-LV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76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Taisns savienotājs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Taisns savienotājs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Taisns savienotājs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Taisns savienotājs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Taisns savienotājs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Taisns savienotājs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Taisns savienotājs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Taisns savienotājs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Taisns savienotājs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Taisns savienotājs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Taisns savienotājs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Taisns savienotājs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Taisns savienotājs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Taisns savienotājs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Taisns savienotājs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Taisns savienotājs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Taisns savienotājs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Taisns savienotājs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Taisns savienotājs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Taisns savienotājs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Taisns savienotājs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Taisns savienotājs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Taisns savienotājs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Taisns savienotājs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Taisns savienotājs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Taisns savienotājs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Taisns savienotājs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Taisns savienotājs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Taisns savienotājs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Taisns savienotājs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Taisns savienotājs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Taisns savienotājs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Taisns savienotājs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Taisns savienotājs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Taisns savienotājs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Taisns savienotājs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Taisns savienotājs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Taisns savienotājs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Taisns savienotājs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Taisns savienotājs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Taisns savienotājs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Taisns savienotājs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Taisns savienotājs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Taisns savienotājs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Taisns savienotājs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Taisns savienotājs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Taisns savienotājs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Taisns savienotājs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Taisns savienotājs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Taisns savienotājs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Taisns savienotājs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Taisns savienotājs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Taisns savienotājs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Taisns savienotājs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Taisns savienotājs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Taisns savienotājs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Taisns savienotājs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Taisns savienotājs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Taisns savienotājs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Taisns savienotājs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Taisns savienotājs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Taisns savienotājs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Taisns savienotājs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kstlodziņš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Tekstlodziņš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Tekstlodziņš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Tekstlodziņš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30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101" name="Tekstlodziņš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Tekstlodziņš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kstlodziņš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Attēla vietturis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12" name="Attēla vietturis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33B16F1-CB52-468F-85D2-305105092AFF}" type="datetime1">
              <a:rPr lang="lv-LV" smtClean="0"/>
              <a:pPr/>
              <a:t>21.06.2017.</a:t>
            </a:fld>
            <a:endParaRPr lang="lv-LV" dirty="0"/>
          </a:p>
        </p:txBody>
      </p:sp>
      <p:sp>
        <p:nvSpPr>
          <p:cNvPr id="4" name="Kājenes vietturis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39" name="Teksta vietturis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180" name="Tekstlodziņš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Tekstlodziņš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Tekstlodziņš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Tekstlodziņš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Tekstlodziņš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Tekstlodziņš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Tekstlodziņš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Tekstlodziņš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Tekstlodziņš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Tekstlodziņš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Tekstlodziņš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Tekstlodziņš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Tekstlodziņš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Tekstlodziņš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Tekstlodziņš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Tekstlodziņš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Tekstlodziņš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Tekstlodziņš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Tekstlodziņš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Tekstlodziņš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Tekstlodziņš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Tekstlodziņš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Tekstlodziņš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Tekstlodziņš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Tekstlodziņš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Tekstlodziņš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Tekstlodziņš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31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243" name="Tekstlodziņš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Tekstlodziņš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Tekstlodziņš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Tekstlodziņš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Tekstlodziņš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Tekstlodziņš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Tekstlodziņš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Tekstlodziņš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Teksta vietturis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6" name="Teksta vietturis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7" name="Teksta vietturis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8" name="Teksta vietturis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9" name="Teksta vietturis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0" name="Teksta vietturis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1" name="Teksta vietturis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2" name="Teksta vietturis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3" name="Teksta vietturis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4" name="Teksta vietturis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5" name="Teksta vietturis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6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7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8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9" name="Teksta vietturis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0" name="Teksta vietturis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1" name="Teksta vietturis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2" name="Teksta vietturis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3" name="Teksta vietturis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4" name="Teksta vietturis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5" name="Teksta vietturis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6" name="Teksta vietturis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7" name="Teksta vietturis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8" name="Teksta vietturis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9" name="Teksta vietturis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0" name="Teksta vietturis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1" name="Teksta vietturis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2" name="Teksta vietturis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3" name="Teksta vietturis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4" name="Teksta vietturis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5" name="Teksta vietturis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6" name="Teksta vietturis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7" name="Teksta vietturis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8" name="Teksta vietturis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9" name="Teksta vietturis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0" name="Teksta vietturis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1" name="Teksta vietturis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2" name="Teksta vietturis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3" name="Teksta vietturis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4" name="Teksta vietturis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5" name="Teksta vietturis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172" name="Tekstlodziņš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PIRMDIENA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Tekstlodziņš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OTRDIENA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Tekstlodziņš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TREŠDIENA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Tekstlodziņš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CETURTDIENA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Tekstlodziņš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PIEKTDIENA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Tekstlodziņš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SVĒTDIENA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Tekstlodziņš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SESTDIENA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Virsrakst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lv-LV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Virsrakst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DECEMBRIS</a:t>
            </a:r>
            <a:endParaRPr lang="lv-LV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052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Noklikšķiniet, lai pievienotu virsrakstu</a:t>
            </a:r>
            <a:endParaRPr lang="lv-LV" noProof="0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 baseline="0">
                <a:solidFill>
                  <a:srgbClr val="7F7F7F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lv-LV" noProof="0" dirty="0" smtClean="0"/>
              <a:t>Noklikšķiniet, lai pievienotu apakšvirsrakstu</a:t>
            </a:r>
            <a:endParaRPr lang="lv-LV" noProof="0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28234E8E-2275-432F-A2CD-E78411692659}" type="datetime1">
              <a:rPr lang="lv-LV" smtClean="0"/>
              <a:pPr/>
              <a:t>21.06.2017.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Noklikšķiniet, lai pievienotu virsrakstu</a:t>
            </a:r>
            <a:endParaRPr lang="lv-LV" noProof="0" dirty="0"/>
          </a:p>
        </p:txBody>
      </p:sp>
      <p:sp>
        <p:nvSpPr>
          <p:cNvPr id="3" name="Satura vietturis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3296C0F-FD13-439E-B41B-1A3DF98AB3E9}" type="datetime1">
              <a:rPr lang="lv-LV" smtClean="0"/>
              <a:pPr/>
              <a:t>21.06.2017.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FAB73BC-B049-4115-A692-8D63A059BFB8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32311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ā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Taisns savienotājs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Taisns savienotājs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Taisns savienotājs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Taisns savienotājs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Taisns savienotājs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Taisns savienotājs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Taisns savienotājs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Taisns savienotājs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Taisns savienotājs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Taisns savienotājs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Taisns savienotājs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Taisns savienotājs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Taisns savienotājs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Taisns savienotājs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Taisns savienotājs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Taisns savienotājs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Taisns savienotājs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Taisns savienotājs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Taisns savienotājs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Taisns savienotājs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Taisns savienotājs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Taisns savienotājs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Taisns savienotājs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Taisns savienotājs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Taisns savienotājs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Taisns savienotājs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Taisns savienotājs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Taisns savienotājs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Taisns savienotājs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Taisns savienotājs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Taisns savienotājs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Taisns savienotājs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Taisns savienotājs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Taisns savienotājs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Taisns savienotājs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Taisns savienotājs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Taisns savienotājs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Taisns savienotājs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Taisns savienotājs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Taisns savienotājs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Taisns savienotājs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Taisns savienotājs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Taisns savienotājs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Taisns savienotājs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Taisns savienotājs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Taisns savienotājs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Taisns savienotājs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Taisns savienotājs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Taisns savienotājs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Taisns savienotājs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Taisns savienotājs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Taisns savienotājs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Taisns savienotājs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Taisns savienotājs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Taisns savienotājs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Taisns savienotājs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Taisns savienotājs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Taisns savienotājs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Taisns savienotājs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Taisns savienotājs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Taisns savienotājs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Taisns savienotājs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Taisns savienotājs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kstlodziņš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30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98" name="Tekstlodziņš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31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99" name="Tekstlodziņš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Tekstlodziņš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Tekstlodziņš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Tekstlodziņš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kstlodziņš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Attēla vietturis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12" name="Attēla vietturis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22C97534-77F7-41B6-A851-D9B5669D135C}" type="datetime1">
              <a:rPr lang="lv-LV" smtClean="0"/>
              <a:pPr/>
              <a:t>21.06.2017.</a:t>
            </a:fld>
            <a:endParaRPr lang="lv-LV" dirty="0"/>
          </a:p>
        </p:txBody>
      </p:sp>
      <p:sp>
        <p:nvSpPr>
          <p:cNvPr id="4" name="Kājenes vietturis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39" name="Teksta vietturis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180" name="Tekstlodziņš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Tekstlodziņš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Tekstlodziņš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Tekstlodziņš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Tekstlodziņš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Tekstlodziņš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Tekstlodziņš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Tekstlodziņš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Tekstlodziņš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Tekstlodziņš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Tekstlodziņš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Tekstlodziņš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Tekstlodziņš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Tekstlodziņš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Tekstlodziņš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Tekstlodziņš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Tekstlodziņš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Tekstlodziņš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Tekstlodziņš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Tekstlodziņš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Tekstlodziņš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Tekstlodziņš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Tekstlodziņš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28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239" name="Tekstlodziņš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Tekstlodziņš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Tekstlodziņš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Tekstlodziņš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Tekstlodziņš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Tekstlodziņš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Tekstlodziņš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Tekstlodziņš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Tekstlodziņš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Tekstlodziņš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10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Tekstlodziņš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12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Tekstlodziņš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11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Teksta vietturis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6" name="Teksta vietturis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7" name="Teksta vietturis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8" name="Teksta vietturis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9" name="Teksta vietturis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0" name="Teksta vietturis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1" name="Teksta vietturis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2" name="Teksta vietturis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3" name="Teksta vietturis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4" name="Teksta vietturis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5" name="Teksta vietturis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6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7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8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9" name="Teksta vietturis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0" name="Teksta vietturis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1" name="Teksta vietturis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2" name="Teksta vietturis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3" name="Teksta vietturis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4" name="Teksta vietturis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5" name="Teksta vietturis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6" name="Teksta vietturis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7" name="Teksta vietturis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8" name="Teksta vietturis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9" name="Teksta vietturis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0" name="Teksta vietturis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1" name="Teksta vietturis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2" name="Teksta vietturis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3" name="Teksta vietturis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4" name="Teksta vietturis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5" name="Teksta vietturis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6" name="Teksta vietturis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7" name="Teksta vietturis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8" name="Teksta vietturis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9" name="Teksta vietturis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0" name="Teksta vietturis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1" name="Teksta vietturis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2" name="Teksta vietturis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3" name="Teksta vietturis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4" name="Teksta vietturis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5" name="Teksta vietturis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172" name="Tekstlodziņš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PIRMDIENA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Tekstlodziņš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OTRDIENA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Tekstlodziņš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TREŠDIENA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Tekstlodziņš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CETURTDIENA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Tekstlodziņš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PIEKTDIENA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Tekstlodziņš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SVĒTDIENA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Tekstlodziņš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SESTDIENA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Virsrakst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lv-LV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Virsrakst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FEBRUĀRIS</a:t>
            </a:r>
            <a:endParaRPr lang="lv-LV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127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Taisns savienotājs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Taisns savienotājs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Taisns savienotājs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Taisns savienotājs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Taisns savienotājs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Taisns savienotājs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Taisns savienotājs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Taisns savienotājs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Taisns savienotājs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Taisns savienotājs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Taisns savienotājs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Taisns savienotājs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Taisns savienotājs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Taisns savienotājs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Taisns savienotājs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Taisns savienotājs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Taisns savienotājs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Taisns savienotājs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Taisns savienotājs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Taisns savienotājs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Taisns savienotājs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Taisns savienotājs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Taisns savienotājs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Taisns savienotājs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Taisns savienotājs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Taisns savienotājs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Taisns savienotājs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Taisns savienotājs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Taisns savienotājs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Taisns savienotājs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Taisns savienotājs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Taisns savienotājs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Taisns savienotājs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Taisns savienotājs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Taisns savienotājs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Taisns savienotājs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Taisns savienotājs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Taisns savienotājs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Taisns savienotājs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Taisns savienotājs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Taisns savienotājs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Taisns savienotājs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Taisns savienotājs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Taisns savienotājs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Taisns savienotājs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Taisns savienotājs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Taisns savienotājs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Taisns savienotājs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Taisns savienotājs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Taisns savienotājs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Taisns savienotājs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Taisns savienotājs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Taisns savienotājs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Taisns savienotājs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Taisns savienotājs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Taisns savienotājs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Taisns savienotājs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Taisns savienotājs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Taisns savienotājs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Taisns savienotājs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Taisns savienotājs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Taisns savienotājs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Taisns savienotājs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kstlodziņš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Tekstlodziņš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28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99" name="Tekstlodziņš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Tekstlodziņš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Tekstlodziņš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Tekstlodziņš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kstlodziņš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Attēla vietturis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12" name="Attēla vietturis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37589C24-6EEE-4E2F-8471-09FB7E55BCB4}" type="datetime1">
              <a:rPr lang="lv-LV" smtClean="0"/>
              <a:pPr/>
              <a:t>21.06.2017.</a:t>
            </a:fld>
            <a:endParaRPr lang="lv-LV" dirty="0"/>
          </a:p>
        </p:txBody>
      </p:sp>
      <p:sp>
        <p:nvSpPr>
          <p:cNvPr id="4" name="Kājenes vietturis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39" name="Teksta vietturis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180" name="Tekstlodziņš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lv-LV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Tekstlodziņš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Tekstlodziņš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Tekstlodziņš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Tekstlodziņš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Tekstlodziņš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Tekstlodziņš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Tekstlodziņš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Tekstlodziņš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Tekstlodziņš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Tekstlodziņš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Tekstlodziņš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Tekstlodziņš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Tekstlodziņš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Tekstlodziņš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Tekstlodziņš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Tekstlodziņš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Tekstlodziņš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Tekstlodziņš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Tekstlodziņš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Tekstlodziņš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Tekstlodziņš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10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lv-LV" sz="10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Tekstlodziņš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Tekstlodziņš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Tekstlodziņš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Tekstlodziņš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31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242" name="Tekstlodziņš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Tekstlodziņš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Tekstlodziņš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Tekstlodziņš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Tekstlodziņš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Tekstlodziņš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Tekstlodziņš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Tekstlodziņš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Tekstlodziņš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Teksta vietturis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6" name="Teksta vietturis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7" name="Teksta vietturis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8" name="Teksta vietturis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9" name="Teksta vietturis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0" name="Teksta vietturis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1" name="Teksta vietturis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2" name="Teksta vietturis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3" name="Teksta vietturis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4" name="Teksta vietturis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5" name="Teksta vietturis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6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7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8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9" name="Teksta vietturis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0" name="Teksta vietturis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1" name="Teksta vietturis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2" name="Teksta vietturis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3" name="Teksta vietturis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4" name="Teksta vietturis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5" name="Teksta vietturis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6" name="Teksta vietturis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7" name="Teksta vietturis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8" name="Teksta vietturis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9" name="Teksta vietturis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0" name="Teksta vietturis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1" name="Teksta vietturis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2" name="Teksta vietturis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3" name="Teksta vietturis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4" name="Teksta vietturis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5" name="Teksta vietturis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6" name="Teksta vietturis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7" name="Teksta vietturis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8" name="Teksta vietturis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9" name="Teksta vietturis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0" name="Teksta vietturis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1" name="Teksta vietturis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2" name="Teksta vietturis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3" name="Teksta vietturis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4" name="Teksta vietturis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5" name="Teksta vietturis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172" name="Tekstlodziņš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PIRMDIENA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Tekstlodziņš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OTRDIENA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Tekstlodziņš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TREŠDIENA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Tekstlodziņš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CETURTDIENA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Tekstlodziņš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PIEKTDIENA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Tekstlodziņš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SVĒTDIENA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Tekstlodziņš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SESTDIENA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Virsrakst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lv-LV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Virsrakst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MARTS</a:t>
            </a:r>
            <a:endParaRPr lang="lv-LV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071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ī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Taisns savienotājs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Taisns savienotājs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Taisns savienotājs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Taisns savienotājs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Taisns savienotājs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Taisns savienotājs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Taisns savienotājs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Taisns savienotājs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Taisns savienotājs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Taisns savienotājs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Taisns savienotājs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Taisns savienotājs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Taisns savienotājs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Taisns savienotājs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Taisns savienotājs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Taisns savienotājs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Taisns savienotājs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Taisns savienotājs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Taisns savienotājs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Taisns savienotājs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Taisns savienotājs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Taisns savienotājs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Taisns savienotājs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Taisns savienotājs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Taisns savienotājs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Taisns savienotājs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Taisns savienotājs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Taisns savienotājs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Taisns savienotājs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Taisns savienotājs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Taisns savienotājs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Taisns savienotājs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Taisns savienotājs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Taisns savienotājs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Taisns savienotājs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Taisns savienotājs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Taisns savienotājs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Taisns savienotājs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Taisns savienotājs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Taisns savienotājs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Taisns savienotājs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Taisns savienotājs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Taisns savienotājs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Taisns savienotājs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Taisns savienotājs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Taisns savienotājs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Taisns savienotājs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Taisns savienotājs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Taisns savienotājs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Taisns savienotājs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Taisns savienotājs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Taisns savienotājs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Taisns savienotājs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Taisns savienotājs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Taisns savienotājs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Taisns savienotājs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Taisns savienotājs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Taisns savienotājs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Taisns savienotājs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Taisns savienotājs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Taisns savienotājs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Taisns savienotājs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Taisns savienotājs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kstlodziņš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Tekstlodziņš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Tekstlodziņš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Tekstlodziņš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30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Tekstlodziņš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31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102" name="Tekstlodziņš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kstlodziņš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Attēla vietturis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12" name="Attēla vietturis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4DA3E6D-F27C-4AF0-8493-8A85362AF494}" type="datetime1">
              <a:rPr lang="lv-LV" smtClean="0"/>
              <a:pPr/>
              <a:t>21.06.2017.</a:t>
            </a:fld>
            <a:endParaRPr lang="lv-LV" dirty="0"/>
          </a:p>
        </p:txBody>
      </p:sp>
      <p:sp>
        <p:nvSpPr>
          <p:cNvPr id="4" name="Kājenes vietturis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>
          <a:xfrm>
            <a:off x="6591300" y="6553200"/>
            <a:ext cx="2133600" cy="185057"/>
          </a:xfrm>
        </p:spPr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39" name="Teksta vietturis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180" name="Tekstlodziņš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Tekstlodziņš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Tekstlodziņš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Tekstlodziņš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Tekstlodziņš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Tekstlodziņš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Tekstlodziņš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Tekstlodziņš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Tekstlodziņš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Tekstlodziņš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Tekstlodziņš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Tekstlodziņš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Tekstlodziņš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Tekstlodziņš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Tekstlodziņš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Tekstlodziņš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Tekstlodziņš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Tekstlodziņš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Tekstlodziņš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Tekstlodziņš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Tekstlodziņš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Tekstlodziņš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Tekstlodziņš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Tekstlodziņš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Tekstlodziņš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Tekstlodziņš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Tekstlodziņš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30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243" name="Tekstlodziņš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Tekstlodziņš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Tekstlodziņš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Tekstlodziņš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Tekstlodziņš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Tekstlodziņš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Tekstlodziņš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Tekstlodziņš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Teksta vietturis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6" name="Teksta vietturis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7" name="Teksta vietturis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8" name="Teksta vietturis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9" name="Teksta vietturis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0" name="Teksta vietturis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1" name="Teksta vietturis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2" name="Teksta vietturis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3" name="Teksta vietturis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4" name="Teksta vietturis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5" name="Teksta vietturis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6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7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8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9" name="Teksta vietturis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0" name="Teksta vietturis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1" name="Teksta vietturis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2" name="Teksta vietturis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3" name="Teksta vietturis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4" name="Teksta vietturis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5" name="Teksta vietturis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6" name="Teksta vietturis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7" name="Teksta vietturis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8" name="Teksta vietturis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9" name="Teksta vietturis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0" name="Teksta vietturis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1" name="Teksta vietturis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2" name="Teksta vietturis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3" name="Teksta vietturis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4" name="Teksta vietturis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5" name="Teksta vietturis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6" name="Teksta vietturis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7" name="Teksta vietturis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8" name="Teksta vietturis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9" name="Teksta vietturis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0" name="Teksta vietturis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1" name="Teksta vietturis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2" name="Teksta vietturis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3" name="Teksta vietturis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4" name="Teksta vietturis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5" name="Teksta vietturis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172" name="Tekstlodziņš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PIRMDIENA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Tekstlodziņš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OTRDIENA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Tekstlodziņš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TREŠDIENA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Tekstlodziņš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CETURTDIENA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Tekstlodziņš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PIEKTDIENA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Tekstlodziņš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SVĒTDIENA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Tekstlodziņš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SESTDIENA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Virsrakst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lv-LV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Virsrakst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APRĪLIS</a:t>
            </a:r>
            <a:endParaRPr lang="lv-LV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865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Taisns savienotājs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Taisns savienotājs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Taisns savienotājs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Taisns savienotājs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Taisns savienotājs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Taisns savienotājs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Taisns savienotājs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Taisns savienotājs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Taisns savienotājs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Taisns savienotājs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Taisns savienotājs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Taisns savienotājs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Taisns savienotājs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Taisns savienotājs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Taisns savienotājs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Taisns savienotājs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Taisns savienotājs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Taisns savienotājs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Taisns savienotājs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Taisns savienotājs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Taisns savienotājs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Taisns savienotājs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Taisns savienotājs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Taisns savienotājs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Taisns savienotājs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Taisns savienotājs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Taisns savienotājs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Taisns savienotājs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Taisns savienotājs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Taisns savienotājs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Taisns savienotājs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Taisns savienotājs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Taisns savienotājs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Taisns savienotājs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Taisns savienotājs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Taisns savienotājs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Taisns savienotājs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Taisns savienotājs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Taisns savienotājs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Taisns savienotājs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Taisns savienotājs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Taisns savienotājs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Taisns savienotājs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Taisns savienotājs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Taisns savienotājs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Taisns savienotājs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Taisns savienotājs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Taisns savienotājs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Taisns savienotājs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Taisns savienotājs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Taisns savienotājs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Taisns savienotājs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Taisns savienotājs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Taisns savienotājs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Taisns savienotājs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Taisns savienotājs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Taisns savienotājs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Taisns savienotājs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Taisns savienotājs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Taisns savienotājs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Taisns savienotājs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Taisns savienotājs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Taisns savienotājs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kstlodziņš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01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98" name="Tekstlodziņš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02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99" name="Tekstlodziņš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03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100" name="Tekstlodziņš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04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101" name="Tekstlodziņš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05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102" name="Tekstlodziņš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kstlodziņš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06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11" name="Attēla vietturis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12" name="Attēla vietturis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E8DCDEB-1144-4D64-A178-0D7A97FE41B0}" type="datetime1">
              <a:rPr lang="lv-LV" smtClean="0"/>
              <a:pPr/>
              <a:t>21.06.2017.</a:t>
            </a:fld>
            <a:endParaRPr lang="lv-LV" dirty="0"/>
          </a:p>
        </p:txBody>
      </p:sp>
      <p:sp>
        <p:nvSpPr>
          <p:cNvPr id="4" name="Kājenes vietturis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39" name="Teksta vietturis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180" name="Tekstlodziņš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Tekstlodziņš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Tekstlodziņš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Tekstlodziņš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Tekstlodziņš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Tekstlodziņš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Tekstlodziņš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Tekstlodziņš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Tekstlodziņš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Tekstlodziņš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Tekstlodziņš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Tekstlodziņš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Tekstlodziņš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Tekstlodziņš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Tekstlodziņš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Tekstlodziņš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Tekstlodziņš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Tekstlodziņš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Tekstlodziņš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Tekstlodziņš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Tekstlodziņš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Tekstlodziņš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Tekstlodziņš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Tekstlodziņš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Tekstlodziņš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01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241" name="Tekstlodziņš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02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242" name="Tekstlodziņš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04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243" name="Tekstlodziņš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03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245" name="Tekstlodziņš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05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246" name="Tekstlodziņš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06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247" name="Tekstlodziņš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Tekstlodziņš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Tekstlodziņš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Tekstlodziņš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11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Tekstlodziņš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10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Teksta vietturis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6" name="Teksta vietturis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7" name="Teksta vietturis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8" name="Teksta vietturis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9" name="Teksta vietturis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0" name="Teksta vietturis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1" name="Teksta vietturis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2" name="Teksta vietturis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3" name="Teksta vietturis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4" name="Teksta vietturis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5" name="Teksta vietturis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6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7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8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9" name="Teksta vietturis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0" name="Teksta vietturis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1" name="Teksta vietturis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2" name="Teksta vietturis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3" name="Teksta vietturis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4" name="Teksta vietturis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5" name="Teksta vietturis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6" name="Teksta vietturis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7" name="Teksta vietturis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8" name="Teksta vietturis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9" name="Teksta vietturis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0" name="Teksta vietturis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1" name="Teksta vietturis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2" name="Teksta vietturis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3" name="Teksta vietturis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4" name="Teksta vietturis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5" name="Teksta vietturis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6" name="Teksta vietturis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7" name="Teksta vietturis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8" name="Teksta vietturis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9" name="Teksta vietturis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0" name="Teksta vietturis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1" name="Teksta vietturis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2" name="Teksta vietturis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3" name="Teksta vietturis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4" name="Teksta vietturis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5" name="Teksta vietturis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172" name="Tekstlodziņš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PIRMDIENA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Tekstlodziņš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OTRDIENA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Tekstlodziņš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TREŠDIENA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Tekstlodziņš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CETURTDIENA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Tekstlodziņš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PIEKTDIENA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Tekstlodziņš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SVĒTDIENA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Tekstlodziņš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SESTDIENA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Virsrakst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lv-LV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Virsrakst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MAIJS</a:t>
            </a:r>
            <a:endParaRPr lang="lv-LV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001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ūn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Taisns savienotājs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Taisns savienotājs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Taisns savienotājs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Taisns savienotājs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Taisns savienotājs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Taisns savienotājs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Taisns savienotājs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Taisns savienotājs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Taisns savienotājs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Taisns savienotājs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Taisns savienotājs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Taisns savienotājs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Taisns savienotājs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Taisns savienotājs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Taisns savienotājs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Taisns savienotājs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Taisns savienotājs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Taisns savienotājs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Taisns savienotājs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Taisns savienotājs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Taisns savienotājs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Taisns savienotājs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Taisns savienotājs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Taisns savienotājs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Taisns savienotājs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Taisns savienotājs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Taisns savienotājs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Taisns savienotājs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Taisns savienotājs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Taisns savienotājs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Taisns savienotājs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Taisns savienotājs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Taisns savienotājs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Taisns savienotājs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Taisns savienotājs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Taisns savienotājs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Taisns savienotājs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Taisns savienotājs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Taisns savienotājs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Taisns savienotājs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Taisns savienotājs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Taisns savienotājs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Taisns savienotājs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Taisns savienotājs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Taisns savienotājs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Taisns savienotājs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Taisns savienotājs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Taisns savienotājs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Taisns savienotājs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Taisns savienotājs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Taisns savienotājs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Taisns savienotājs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Taisns savienotājs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Taisns savienotājs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Taisns savienotājs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Taisns savienotājs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Taisns savienotājs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Taisns savienotājs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Taisns savienotājs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Taisns savienotājs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Taisns savienotājs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Taisns savienotājs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Taisns savienotājs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kstlodziņš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Tekstlodziņš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30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Tekstlodziņš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31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100" name="Tekstlodziņš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Tekstlodziņš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Tekstlodziņš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kstlodziņš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Attēla vietturis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12" name="Attēla vietturis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8AE86EA-5E03-47D1-B3D9-1C6226C4A662}" type="datetime1">
              <a:rPr lang="lv-LV" smtClean="0"/>
              <a:pPr/>
              <a:t>21.06.2017.</a:t>
            </a:fld>
            <a:endParaRPr lang="lv-LV" dirty="0"/>
          </a:p>
        </p:txBody>
      </p:sp>
      <p:sp>
        <p:nvSpPr>
          <p:cNvPr id="4" name="Kājenes vietturis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39" name="Teksta vietturis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180" name="Tekstlodziņš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Tekstlodziņš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Tekstlodziņš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Tekstlodziņš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Tekstlodziņš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Tekstlodziņš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Tekstlodziņš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Tekstlodziņš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Tekstlodziņš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Tekstlodziņš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Tekstlodziņš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Tekstlodziņš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Tekstlodziņš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Tekstlodziņš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Tekstlodziņš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Tekstlodziņš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Tekstlodziņš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Tekstlodziņš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Tekstlodziņš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Tekstlodziņš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Tekstlodziņš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Tekstlodziņš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Tekstlodziņš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Tekstlodziņš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Tekstlodziņš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Tekstlodziņš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30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242" name="Tekstlodziņš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Tekstlodziņš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Tekstlodziņš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Tekstlodziņš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Tekstlodziņš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Tekstlodziņš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Tekstlodziņš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Tekstlodziņš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Tekstlodziņš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Teksta vietturis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6" name="Teksta vietturis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7" name="Teksta vietturis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8" name="Teksta vietturis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9" name="Teksta vietturis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0" name="Teksta vietturis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1" name="Teksta vietturis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2" name="Teksta vietturis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3" name="Teksta vietturis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4" name="Teksta vietturis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5" name="Teksta vietturis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6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7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8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9" name="Teksta vietturis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0" name="Teksta vietturis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1" name="Teksta vietturis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2" name="Teksta vietturis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3" name="Teksta vietturis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4" name="Teksta vietturis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5" name="Teksta vietturis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6" name="Teksta vietturis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7" name="Teksta vietturis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8" name="Teksta vietturis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9" name="Teksta vietturis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0" name="Teksta vietturis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1" name="Teksta vietturis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2" name="Teksta vietturis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3" name="Teksta vietturis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4" name="Teksta vietturis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5" name="Teksta vietturis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6" name="Teksta vietturis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7" name="Teksta vietturis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8" name="Teksta vietturis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9" name="Teksta vietturis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0" name="Teksta vietturis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1" name="Teksta vietturis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2" name="Teksta vietturis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3" name="Teksta vietturis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4" name="Teksta vietturis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5" name="Teksta vietturis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172" name="Tekstlodziņš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PIRMDIENA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Tekstlodziņš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OTRDIENA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Tekstlodziņš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TREŠDIENA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Tekstlodziņš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CETURTDIENA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Tekstlodziņš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PIEKTDIENA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Tekstlodziņš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SVĒTDIENA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Tekstlodziņš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SESTDIENA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Virsrakst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lv-LV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Virsrakst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JŪNIJS</a:t>
            </a:r>
            <a:endParaRPr lang="lv-LV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32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ūl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Taisns savienotājs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Taisns savienotājs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Taisns savienotājs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Taisns savienotājs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Taisns savienotājs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Taisns savienotājs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Taisns savienotājs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Taisns savienotājs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Taisns savienotājs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Taisns savienotājs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Taisns savienotājs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Taisns savienotājs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Taisns savienotājs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Taisns savienotājs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Taisns savienotājs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Taisns savienotājs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Taisns savienotājs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Taisns savienotājs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Taisns savienotājs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Taisns savienotājs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Taisns savienotājs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Taisns savienotājs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Taisns savienotājs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Taisns savienotājs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Taisns savienotājs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Taisns savienotājs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Taisns savienotājs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Taisns savienotājs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Taisns savienotājs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Taisns savienotājs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Taisns savienotājs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Taisns savienotājs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Taisns savienotājs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Taisns savienotājs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Taisns savienotājs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Taisns savienotājs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Taisns savienotājs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Taisns savienotājs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Taisns savienotājs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Taisns savienotājs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Taisns savienotājs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Taisns savienotājs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Taisns savienotājs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Taisns savienotājs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Taisns savienotājs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Taisns savienotājs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Taisns savienotājs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Taisns savienotājs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Taisns savienotājs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Taisns savienotājs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Taisns savienotājs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Taisns savienotājs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Taisns savienotājs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Taisns savienotājs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Taisns savienotājs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Taisns savienotājs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Taisns savienotājs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Taisns savienotājs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Taisns savienotājs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Taisns savienotājs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Taisns savienotājs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Taisns savienotājs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Taisns savienotājs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kstlodziņš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Tekstlodziņš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Tekstlodziņš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Tekstlodziņš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Tekstlodziņš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30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102" name="Tekstlodziņš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kstlodziņš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Attēla vietturis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12" name="Attēla vietturis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E00D6DDD-69EA-4707-BDEF-0900E0F14AFA}" type="datetime1">
              <a:rPr lang="lv-LV" smtClean="0"/>
              <a:pPr/>
              <a:t>21.06.2017.</a:t>
            </a:fld>
            <a:endParaRPr lang="lv-LV" dirty="0"/>
          </a:p>
        </p:txBody>
      </p:sp>
      <p:sp>
        <p:nvSpPr>
          <p:cNvPr id="4" name="Kājenes vietturis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39" name="Teksta vietturis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180" name="Tekstlodziņš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Tekstlodziņš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Tekstlodziņš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Tekstlodziņš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Tekstlodziņš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Tekstlodziņš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Tekstlodziņš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Tekstlodziņš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Tekstlodziņš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Tekstlodziņš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Tekstlodziņš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Tekstlodziņš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Tekstlodziņš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Tekstlodziņš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Tekstlodziņš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Tekstlodziņš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Tekstlodziņš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Tekstlodziņš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Tekstlodziņš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Tekstlodziņš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Tekstlodziņš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Tekstlodziņš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Tekstlodziņš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Tekstlodziņš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Tekstlodziņš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Tekstlodziņš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Tekstlodziņš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Tekstlodziņš 242"/>
          <p:cNvSpPr txBox="1"/>
          <p:nvPr userDrawn="1"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Tekstlodziņš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31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246" name="Tekstlodziņš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Tekstlodziņš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Tekstlodziņš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Tekstlodziņš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Tekstlodziņš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Tekstlodziņš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Teksta vietturis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6" name="Teksta vietturis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7" name="Teksta vietturis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8" name="Teksta vietturis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9" name="Teksta vietturis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0" name="Teksta vietturis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1" name="Teksta vietturis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2" name="Teksta vietturis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3" name="Teksta vietturis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4" name="Teksta vietturis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5" name="Teksta vietturis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6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7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8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9" name="Teksta vietturis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0" name="Teksta vietturis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1" name="Teksta vietturis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2" name="Teksta vietturis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3" name="Teksta vietturis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4" name="Teksta vietturis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5" name="Teksta vietturis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6" name="Teksta vietturis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7" name="Teksta vietturis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8" name="Teksta vietturis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9" name="Teksta vietturis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0" name="Teksta vietturis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1" name="Teksta vietturis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2" name="Teksta vietturis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3" name="Teksta vietturis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4" name="Teksta vietturis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5" name="Teksta vietturis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6" name="Teksta vietturis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7" name="Teksta vietturis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8" name="Teksta vietturis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9" name="Teksta vietturis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0" name="Teksta vietturis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1" name="Teksta vietturis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2" name="Teksta vietturis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3" name="Teksta vietturis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4" name="Teksta vietturis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5" name="Teksta vietturis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172" name="Tekstlodziņš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PIRMDIENA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Tekstlodziņš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OTRDIENA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Tekstlodziņš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TREŠDIENA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Tekstlodziņš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CETURTDIENA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Tekstlodziņš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PIEKTDIENA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Tekstlodziņš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SVĒTDIENA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Tekstlodziņš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SESTDIENA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Virsrakst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lv-LV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Virsrakst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JŪLIJS</a:t>
            </a:r>
            <a:endParaRPr lang="lv-LV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95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Taisns savienotājs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Taisns savienotājs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Taisns savienotājs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Taisns savienotājs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Taisns savienotājs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Taisns savienotājs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Taisns savienotājs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Taisns savienotājs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Taisns savienotājs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Taisns savienotājs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Taisns savienotājs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Taisns savienotājs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Taisns savienotājs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Taisns savienotājs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Taisns savienotājs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Taisns savienotājs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Taisns savienotājs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Taisns savienotājs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Taisns savienotājs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Taisns savienotājs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Taisns savienotājs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Taisns savienotājs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Taisns savienotājs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Taisns savienotājs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Taisns savienotājs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Taisns savienotājs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Taisns savienotājs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Taisns savienotājs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Taisns savienotājs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Taisns savienotājs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Taisns savienotājs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Taisns savienotājs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Taisns savienotājs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Taisns savienotājs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Taisns savienotājs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Taisns savienotājs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Taisns savienotājs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Taisns savienotājs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Taisns savienotājs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Taisns savienotājs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Taisns savienotājs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Taisns savienotājs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Taisns savienotājs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Taisns savienotājs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Taisns savienotājs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Taisns savienotājs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Taisns savienotājs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Taisns savienotājs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Taisns savienotājs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Taisns savienotājs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Taisns savienotājs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Taisns savienotājs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Taisns savienotājs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Taisns savienotājs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Taisns savienotājs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Taisns savienotājs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Taisns savienotājs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Taisns savienotājs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Taisns savienotājs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Taisns savienotājs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Taisns savienotājs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Taisns savienotājs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Taisns savienotājs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kstlodziņš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31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98" name="Tekstlodziņš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Tekstlodziņš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Tekstlodziņš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Tekstlodziņš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Tekstlodziņš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kstlodziņš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Attēla vietturis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12" name="Attēla vietturis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B9C7FFA0-DBB7-427D-8864-3D38C7290347}" type="datetime1">
              <a:rPr lang="lv-LV" smtClean="0"/>
              <a:pPr/>
              <a:t>21.06.2017.</a:t>
            </a:fld>
            <a:endParaRPr lang="lv-LV" dirty="0"/>
          </a:p>
        </p:txBody>
      </p:sp>
      <p:sp>
        <p:nvSpPr>
          <p:cNvPr id="4" name="Kājenes vietturis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39" name="Teksta vietturis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180" name="Tekstlodziņš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Tekstlodziņš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Tekstlodziņš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Tekstlodziņš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Tekstlodziņš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Tekstlodziņš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Tekstlodziņš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Tekstlodziņš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Tekstlodziņš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Tekstlodziņš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Tekstlodziņš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Tekstlodziņš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Tekstlodziņš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Tekstlodziņš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Tekstlodziņš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Tekstlodziņš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Tekstlodziņš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Tekstlodziņš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Tekstlodziņš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Tekstlodziņš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Tekstlodziņš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Tekstlodziņš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Tekstlodziņš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Tekstlodziņš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Tekstlodziņš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31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241" name="Tekstlodziņš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Tekstlodziņš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Tekstlodziņš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Tekstlodziņš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Tekstlodziņš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Tekstlodziņš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Tekstlodziņš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Tekstlodziņš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Tekstlodziņš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10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Tekstlodziņš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Teksta vietturis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6" name="Teksta vietturis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7" name="Teksta vietturis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8" name="Teksta vietturis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9" name="Teksta vietturis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0" name="Teksta vietturis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1" name="Teksta vietturis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2" name="Teksta vietturis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3" name="Teksta vietturis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4" name="Teksta vietturis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5" name="Teksta vietturis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6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7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8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9" name="Teksta vietturis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0" name="Teksta vietturis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1" name="Teksta vietturis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2" name="Teksta vietturis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3" name="Teksta vietturis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4" name="Teksta vietturis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5" name="Teksta vietturis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6" name="Teksta vietturis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7" name="Teksta vietturis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8" name="Teksta vietturis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9" name="Teksta vietturis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0" name="Teksta vietturis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1" name="Teksta vietturis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2" name="Teksta vietturis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3" name="Teksta vietturis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4" name="Teksta vietturis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5" name="Teksta vietturis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6" name="Teksta vietturis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7" name="Teksta vietturis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8" name="Teksta vietturis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9" name="Teksta vietturis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0" name="Teksta vietturis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1" name="Teksta vietturis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2" name="Teksta vietturis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3" name="Teksta vietturis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4" name="Teksta vietturis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5" name="Teksta vietturis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172" name="Tekstlodziņš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PIRMDIENA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Tekstlodziņš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OTRDIENA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Tekstlodziņš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TREŠDIENA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Tekstlodziņš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CETURTDIENA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Tekstlodziņš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PIEKTDIENA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Tekstlodziņš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SVĒTDIENA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Tekstlodziņš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SESTDIENA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Virsrakst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lv-LV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Virsrakst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AUGUSTS</a:t>
            </a:r>
            <a:endParaRPr lang="lv-LV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166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Taisns savienotājs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Taisns savienotājs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Taisns savienotājs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Taisns savienotājs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Taisns savienotājs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Taisns savienotājs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Taisns savienotājs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Taisns savienotājs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Taisns savienotājs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Taisns savienotājs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Taisns savienotājs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Taisns savienotājs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Taisns savienotājs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Taisns savienotājs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Taisns savienotājs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Taisns savienotājs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Taisns savienotājs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Taisns savienotājs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Taisns savienotājs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Taisns savienotājs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Taisns savienotājs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Taisns savienotājs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Taisns savienotājs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Taisns savienotājs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Taisns savienotājs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Taisns savienotājs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Taisns savienotājs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Taisns savienotājs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Taisns savienotājs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Taisns savienotājs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Taisns savienotājs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Taisns savienotājs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Taisns savienotājs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Taisns savienotājs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Taisns savienotājs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Taisns savienotājs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Taisns savienotājs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Taisns savienotājs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Taisns savienotājs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Taisns savienotājs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Taisns savienotājs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Taisns savienotājs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Taisns savienotājs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Taisns savienotājs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Taisns savienotājs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Taisns savienotājs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Taisns savienotājs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Taisns savienotājs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Taisns savienotājs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Taisns savienotājs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Taisns savienotājs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Taisns savienotājs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Taisns savienotājs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Taisns savienotājs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Taisns savienotājs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Taisns savienotājs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Taisns savienotājs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Taisns savienotājs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Taisns savienotājs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Taisns savienotājs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Taisns savienotājs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Taisns savienotājs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Taisns savienotājs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kstlodziņš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Tekstlodziņš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Tekstlodziņš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30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Tekstlodziņš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31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101" name="Tekstlodziņš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Tekstlodziņš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kstlodziņš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Attēla vietturis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12" name="Attēla vietturis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E68C44B1-4E76-4771-B48B-A2731B0C085C}" type="datetime1">
              <a:rPr lang="lv-LV" smtClean="0"/>
              <a:pPr/>
              <a:t>21.06.2017.</a:t>
            </a:fld>
            <a:endParaRPr lang="lv-LV" dirty="0"/>
          </a:p>
        </p:txBody>
      </p:sp>
      <p:sp>
        <p:nvSpPr>
          <p:cNvPr id="4" name="Kājenes vietturis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39" name="Teksta vietturis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180" name="Tekstlodziņš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Tekstlodziņš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Tekstlodziņš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Tekstlodziņš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Tekstlodziņš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Tekstlodziņš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Tekstlodziņš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Tekstlodziņš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Tekstlodziņš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Tekstlodziņš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Tekstlodziņš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Tekstlodziņš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Tekstlodziņš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Tekstlodziņš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Tekstlodziņš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Tekstlodziņš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Tekstlodziņš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Tekstlodziņš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Tekstlodziņš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Tekstlodziņš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Tekstlodziņš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Tekstlodziņš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Tekstlodziņš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Tekstlodziņš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Tekstlodziņš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Tekstlodziņš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Tekstlodziņš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Tekstlodziņš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v-LV" noProof="0" dirty="0" smtClean="0">
                <a:latin typeface="Calibri" panose="020F0502020204030204" pitchFamily="34" charset="0"/>
              </a:rPr>
              <a:t>30</a:t>
            </a:r>
            <a:endParaRPr lang="lv-LV" noProof="0" dirty="0">
              <a:latin typeface="Calibri" panose="020F0502020204030204" pitchFamily="34" charset="0"/>
            </a:endParaRPr>
          </a:p>
        </p:txBody>
      </p:sp>
      <p:sp>
        <p:nvSpPr>
          <p:cNvPr id="245" name="Tekstlodziņš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lv-LV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Tekstlodziņš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Tekstlodziņš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Tekstlodziņš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Tekstlodziņš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Tekstlodziņš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Tekstlodziņš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v-LV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lv-LV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Teksta vietturis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6" name="Teksta vietturis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7" name="Teksta vietturis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8" name="Teksta vietturis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59" name="Teksta vietturis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0" name="Teksta vietturis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1" name="Teksta vietturis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2" name="Teksta vietturis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3" name="Teksta vietturis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4" name="Teksta vietturis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5" name="Teksta vietturis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6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7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8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69" name="Teksta vietturis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0" name="Teksta vietturis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1" name="Teksta vietturis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2" name="Teksta vietturis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3" name="Teksta vietturis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4" name="Teksta vietturis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5" name="Teksta vietturis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6" name="Teksta vietturis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7" name="Teksta vietturis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8" name="Teksta vietturis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79" name="Teksta vietturis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0" name="Teksta vietturis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1" name="Teksta vietturis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2" name="Teksta vietturis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3" name="Teksta vietturis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4" name="Teksta vietturis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5" name="Teksta vietturis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6" name="Teksta vietturis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7" name="Teksta vietturis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8" name="Teksta vietturis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89" name="Teksta vietturis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0" name="Teksta vietturis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1" name="Teksta vietturis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2" name="Teksta vietturis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3" name="Teksta vietturis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4" name="Teksta vietturis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295" name="Teksta vietturis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Noklikšķiniet, lai pievienotu tekstu</a:t>
            </a:r>
            <a:endParaRPr lang="lv-LV" noProof="0" dirty="0"/>
          </a:p>
        </p:txBody>
      </p:sp>
      <p:sp>
        <p:nvSpPr>
          <p:cNvPr id="172" name="Tekstlodziņš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PIRMDIENA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Tekstlodziņš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OTRDIENA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Tekstlodziņš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TREŠDIENA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Tekstlodziņš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CETURTDIENA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Tekstlodziņš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PIEKTDIENA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Tekstlodziņš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SVĒTDIENA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Tekstlodziņš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v-LV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SESTDIENA</a:t>
            </a:r>
            <a:endParaRPr lang="lv-LV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Virsrakst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lv-LV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Virsrakst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SEPTEMBRIS</a:t>
            </a:r>
            <a:endParaRPr lang="lv-LV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507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2133600" y="427038"/>
            <a:ext cx="67056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lv-LV" noProof="0" dirty="0" smtClean="0"/>
              <a:t>Noklikšķiniet, lai pievienotu virsrakstu</a:t>
            </a:r>
            <a:endParaRPr lang="lv-LV" noProof="0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v-LV" noProof="0" dirty="0" smtClean="0"/>
              <a:t>Noklikšķiniet, lai pievienotu tekstu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4ED890B4-6E88-4104-BAEA-2552C2D142A3}" type="datetime1">
              <a:rPr lang="lv-LV" smtClean="0"/>
              <a:pPr/>
              <a:t>21.06.2017.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" name="Instrukciju teksts"/>
          <p:cNvSpPr/>
          <p:nvPr userDrawn="1"/>
        </p:nvSpPr>
        <p:spPr>
          <a:xfrm>
            <a:off x="9296400" y="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lv-LV" sz="1100" b="1" i="1" noProof="0" dirty="0" smtClean="0">
                <a:solidFill>
                  <a:srgbClr val="FFFFFF"/>
                </a:solidFill>
                <a:latin typeface="Calibri" panose="020F0502020204030204" pitchFamily="34" charset="0"/>
                <a:cs typeface="Arial" pitchFamily="34" charset="0"/>
              </a:rPr>
              <a:t>Piezīme. </a:t>
            </a:r>
          </a:p>
          <a:p>
            <a:pPr rtl="0">
              <a:spcBef>
                <a:spcPts val="1200"/>
              </a:spcBef>
            </a:pPr>
            <a:r>
              <a:rPr lang="lv-LV" sz="1100" b="1" i="1" noProof="0" dirty="0" smtClean="0">
                <a:solidFill>
                  <a:srgbClr val="FFFFFF"/>
                </a:solidFill>
                <a:latin typeface="Calibri" panose="020F0502020204030204" pitchFamily="34" charset="0"/>
                <a:cs typeface="Arial" pitchFamily="34" charset="0"/>
              </a:rPr>
              <a:t>Varat izdrukāt šo veidni, lai to izmantotu kā sienas kalendāru. Varat arī kopēt jebkura mēneša slaidu, lai to pievienotu savai prezentācijai.</a:t>
            </a:r>
            <a:endParaRPr lang="lv-LV" sz="1100" b="1" i="1" noProof="0" dirty="0">
              <a:solidFill>
                <a:srgbClr val="FFFFFF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49" r:id="rId13"/>
    <p:sldLayoutId id="2147483672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 spc="-90" baseline="0">
          <a:solidFill>
            <a:schemeClr val="accent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ttēla vietturis 3" descr="Meitene uz ragavām" title="Parauga ziemas attēls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5" name="Attēla vietturis 4" descr="Vīrietis un četri bērni ragavās" title="Parauga ziemas attēls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63" name="Teksta vietturis 262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64" name="Teksta vietturis 263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65" name="Teksta vietturis 264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66" name="Teksta vietturis 265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67" name="Teksta vietturis 266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69" name="Teksta vietturis 26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68" name="Teksta vietturis 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lv-LV" dirty="0" smtClean="0">
                <a:latin typeface="Calibri" panose="020F0502020204030204" pitchFamily="34" charset="0"/>
              </a:rPr>
              <a:t>Jaungada diena</a:t>
            </a:r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70" name="Teksta vietturis 26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71" name="Teksta vietturis 27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72" name="Teksta vietturis 27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73" name="Teksta vietturis 27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74" name="Teksta vietturis 27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75" name="Teksta vietturis 27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76" name="Teksta vietturis 27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77" name="Teksta vietturis 27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78" name="Teksta vietturis 27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79" name="Teksta vietturis 27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80" name="Teksta vietturis 279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81" name="Teksta vietturis 28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82" name="Teksta vietturis 28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83" name="Teksta vietturis 28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85" name="Teksta vietturis 28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84" name="Teksta vietturis 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86" name="Teksta vietturis 28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87" name="Teksta vietturis 286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88" name="Teksta vietturis 287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89" name="Teksta vietturis 288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90" name="Teksta vietturis 289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91" name="Teksta vietturis 290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92" name="Teksta vietturis 291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93" name="Teksta vietturis 292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94" name="Teksta vietturis 293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95" name="Teksta vietturis 294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96" name="Teksta vietturis 295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97" name="Teksta vietturis 296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98" name="Teksta vietturis 297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99" name="Teksta vietturis 298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00" name="Teksta vietturis 299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01" name="Teksta vietturis 300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02" name="Teksta vietturis 301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03" name="Teksta vietturis 302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13" name="Teksta vietturis 312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ttēla vietturis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Attēla vietturis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ksta vietturis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3" name="Teksta vietturis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4" name="Teksta vietturis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5" name="Teksta vietturis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6" name="Teksta vietturis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7" name="Teksta vietturis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8" name="Teksta vietturis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9" name="Teksta vietturis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0" name="Teksta vietturis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1" name="Teksta vietturis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2" name="Teksta vietturis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3" name="Teksta vietturis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4" name="Teksta vietturis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5" name="Teksta vietturis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0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ttēla vietturis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Attēla vietturis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ksta vietturis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3" name="Teksta vietturis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4" name="Teksta vietturis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5" name="Teksta vietturis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6" name="Teksta vietturis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7" name="Teksta vietturis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8" name="Teksta vietturis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9" name="Teksta vietturis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0" name="Teksta vietturis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1" name="Teksta vietturis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2" name="Teksta vietturis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3" name="Teksta vietturis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4" name="Teksta vietturis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5" name="Teksta vietturis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36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ttēla vietturis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Attēla vietturis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ksta vietturis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3" name="Teksta vietturis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4" name="Teksta vietturis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5" name="Teksta vietturis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6" name="Teksta vietturis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7" name="Teksta vietturis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8" name="Teksta vietturis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9" name="Teksta vietturis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0" name="Teksta vietturis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1" name="Teksta vietturis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2" name="Teksta vietturis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3" name="Teksta vietturis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4" name="Teksta vietturis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5" name="Teksta vietturis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55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ttēla vietturis 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Attēla vietturis 5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Teksta vietturis 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3" name="Teksta vietturis 3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4" name="Teksta vietturis 3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5" name="Teksta vietturis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6" name="Teksta vietturis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7" name="Teksta vietturis 36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8" name="Teksta vietturis 37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9" name="Teksta vietturis 38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0" name="Teksta vietturis 39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1" name="Teksta vietturis 4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2" name="Teksta vietturis 4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3" name="Teksta vietturis 4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4" name="Teksta vietturis 4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5" name="Teksta vietturis 4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6" name="Teksta vietturis 4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7" name="Teksta vietturis 46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50" name="Teksta vietturis 49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4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ttēla vietturis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Attēla vietturis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Teksta vietturis 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3" name="Teksta vietturis 3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4" name="Teksta vietturis 3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5" name="Teksta vietturis 3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6" name="Teksta vietturis 3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7" name="Teksta vietturis 3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8" name="Teksta vietturis 3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9" name="Teksta vietturis 3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0" name="Teksta vietturis 3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1" name="Teksta vietturis 4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2" name="Teksta vietturis 4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3" name="Teksta vietturis 4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4" name="Teksta vietturis 4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5" name="Teksta vietturis 4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6" name="Teksta vietturis 4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8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ttēla vietturis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Attēla vietturis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ksta vietturis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3" name="Teksta vietturis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4" name="Teksta vietturis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5" name="Teksta vietturis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6" name="Teksta vietturis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7" name="Teksta vietturis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8" name="Teksta vietturis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9" name="Teksta vietturis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0" name="Teksta vietturis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1" name="Teksta vietturis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2" name="Teksta vietturis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3" name="Teksta vietturis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4" name="Teksta vietturis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5" name="Teksta vietturis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7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ttēla vietturis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Attēla vietturis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ksta vietturis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3" name="Teksta vietturis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4" name="Teksta vietturis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5" name="Teksta vietturis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6" name="Teksta vietturis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7" name="Teksta vietturis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8" name="Teksta vietturis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9" name="Teksta vietturis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0" name="Teksta vietturis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1" name="Teksta vietturis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2" name="Teksta vietturis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3" name="Teksta vietturis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4" name="Teksta vietturis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5" name="Teksta vietturis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2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ttēla vietturis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Attēla vietturis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ksta vietturis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3" name="Teksta vietturis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4" name="Teksta vietturis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5" name="Teksta vietturis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6" name="Teksta vietturis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7" name="Teksta vietturis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8" name="Teksta vietturis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9" name="Teksta vietturis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0" name="Teksta vietturis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1" name="Teksta vietturis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2" name="Teksta vietturis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3" name="Teksta vietturis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4" name="Teksta vietturis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5" name="Teksta vietturis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13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ttēla vietturis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Attēla vietturis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ksta vietturis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3" name="Teksta vietturis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4" name="Teksta vietturis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5" name="Teksta vietturis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6" name="Teksta vietturis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7" name="Teksta vietturis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8" name="Teksta vietturis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9" name="Teksta vietturis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0" name="Teksta vietturis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1" name="Teksta vietturis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2" name="Teksta vietturis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3" name="Teksta vietturis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4" name="Teksta vietturis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5" name="Teksta vietturis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08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ttēla vietturis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Attēla vietturis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ksta vietturis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3" name="Teksta vietturis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4" name="Teksta vietturis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5" name="Teksta vietturis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6" name="Teksta vietturis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7" name="Teksta vietturis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8" name="Teksta vietturis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9" name="Teksta vietturis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0" name="Teksta vietturis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1" name="Teksta vietturis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2" name="Teksta vietturis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3" name="Teksta vietturis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4" name="Teksta vietturis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5" name="Teksta vietturis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6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ttēla vietturis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Attēla vietturis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ksta vietturis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3" name="Teksta vietturis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4" name="Teksta vietturis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5" name="Teksta vietturis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6" name="Teksta vietturis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7" name="Teksta vietturis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8" name="Teksta vietturis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9" name="Teksta vietturis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0" name="Teksta vietturis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1" name="Teksta vietturis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2" name="Teksta vietturis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3" name="Teksta vietturis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4" name="Teksta vietturis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5" name="Teksta vietturis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Ģimenes kalendārs 2014. gada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photo calendar (Mon-Sun).potx" id="{11A3144A-9316-4B4B-AF86-6BC2835E80F5}" vid="{C9165F3E-C405-460C-B154-EDE443043133}"/>
    </a:ext>
  </a:extLst>
</a:theme>
</file>

<file path=ppt/theme/theme2.xml><?xml version="1.0" encoding="utf-8"?>
<a:theme xmlns:a="http://schemas.openxmlformats.org/drawingml/2006/main" name="Office dizains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14</Words>
  <Application>Microsoft Office PowerPoint</Application>
  <PresentationFormat>Slaidrāde ekrānā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12</vt:i4>
      </vt:variant>
    </vt:vector>
  </HeadingPairs>
  <TitlesOfParts>
    <vt:vector size="15" baseType="lpstr">
      <vt:lpstr>Arial</vt:lpstr>
      <vt:lpstr>Calibri</vt:lpstr>
      <vt:lpstr>Ģimenes kalendārs 2014. gadam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2015-06-11T18:06:06Z</dcterms:created>
  <dcterms:modified xsi:type="dcterms:W3CDTF">2017-06-21T21:44:34Z</dcterms:modified>
</cp:coreProperties>
</file>