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537D3102-AD23-4BFF-87AE-61567A0BE8E3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BC42-E576-4B96-A2BC-C9DCC9DAE463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B64A-A574-4632-8FB6-30501D3E1ACB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5725-E820-4B2A-A81C-15E6A453397F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68DB90A-5AB2-4BF4-8147-F4CADCC03FE3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F7D-CB0D-4FDB-902B-9E5CD56B2F3F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5614-9033-4786-9235-17DD4EEE6651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D299-E27D-455F-9667-E019E6CEA2DD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A9CB-1752-48C5-8105-E376DCE212C0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1C62-8F5A-4581-84EA-8C88B3391AE6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8DDE-8CD0-4E97-98D0-8F413940748F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BB6B48-E8B6-492E-B5F2-B7A73A7469AD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61403"/>
      </p:ext>
    </p:extLst>
  </p:cSld>
  <p:clrMapOvr>
    <a:masterClrMapping/>
  </p:clrMapOvr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Wingdings</vt:lpstr>
      <vt:lpstr>Composite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2014-09-16T21:32:48Z</dcterms:created>
  <dcterms:modified xsi:type="dcterms:W3CDTF">2014-09-16T21:33:01Z</dcterms:modified>
</cp:coreProperties>
</file>