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31" d="100"/>
          <a:sy n="131" d="100"/>
        </p:scale>
        <p:origin x="414" y="16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00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1F02939-81F0-4DEF-AE6A-4F8608AE3382}" type="datetime1">
              <a:rPr lang="lv-LV" smtClean="0"/>
              <a:t>10.02.2015.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lv-LV" smtClean="0"/>
              <a:pPr algn="r" rtl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A42FD6B-746F-45FE-930E-0DEC3EB27A10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dirty="0" smtClean="0"/>
              <a:t>Rediģēt šablona teksta stilus</a:t>
            </a:r>
          </a:p>
          <a:p>
            <a:pPr lvl="1" rtl="0"/>
            <a:r>
              <a:rPr lang="lv-LV" dirty="0" smtClean="0"/>
              <a:t>Otrais līmenis</a:t>
            </a:r>
          </a:p>
          <a:p>
            <a:pPr lvl="2" rtl="0"/>
            <a:r>
              <a:rPr lang="lv-LV" dirty="0" smtClean="0"/>
              <a:t>Trešais līmenis</a:t>
            </a:r>
          </a:p>
          <a:p>
            <a:pPr lvl="3" rtl="0"/>
            <a:r>
              <a:rPr lang="lv-LV" dirty="0" smtClean="0"/>
              <a:t>Ceturtais līmenis</a:t>
            </a:r>
          </a:p>
          <a:p>
            <a:pPr lvl="4" rtl="0"/>
            <a:r>
              <a:rPr lang="lv-LV" dirty="0" smtClean="0"/>
              <a:t>Piektais līmenis</a:t>
            </a:r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8FD79C7-905A-4C8B-8800-03693A11A4AF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aisnstūris ar noapaļotiem stūriem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dirty="0"/>
          </a:p>
        </p:txBody>
      </p:sp>
      <p:grpSp>
        <p:nvGrpSpPr>
          <p:cNvPr id="18" name="gredzens labajā pusē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āls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dirty="0"/>
            </a:p>
          </p:txBody>
        </p:sp>
        <p:pic>
          <p:nvPicPr>
            <p:cNvPr id="20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edzens kreisajā pusē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āls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dirty="0"/>
            </a:p>
          </p:txBody>
        </p:sp>
        <p:pic>
          <p:nvPicPr>
            <p:cNvPr id="23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ielikums_pa_labi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lv-LV" dirty="0"/>
          </a:p>
        </p:txBody>
      </p:sp>
      <p:sp>
        <p:nvSpPr>
          <p:cNvPr id="8" name="ielikums_pa_kreisi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lv-LV" dirty="0"/>
          </a:p>
        </p:txBody>
      </p:sp>
      <p:sp>
        <p:nvSpPr>
          <p:cNvPr id="2" name="Virsraksts 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dirty="0" smtClean="0"/>
              <a:t>Rediģēt šablona apakšvirsraksta stilu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EAEF93-F534-40CB-A00A-C07821CFF316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. gada m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23 februāris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lv-LV" sz="1300" b="0" dirty="0" smtClean="0">
                <a:solidFill>
                  <a:schemeClr val="tx1"/>
                </a:solidFill>
              </a:rPr>
              <a:t>/1 marts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7/8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14/15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21/22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28/29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31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 aprīlis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6FCC5057-0418-45E7-B8E7-99E9288DDB9E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2015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. gada aprī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30 marts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tx1"/>
                </a:solidFill>
              </a:rPr>
              <a:t>1 aprīlis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4/5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11/12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18/19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25/26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 maijs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5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423A612-6BB1-4878-892C-A48AC0832A67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2015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. gada ma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27 aprīlis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tx1"/>
                </a:solidFill>
              </a:rPr>
              <a:t>1 maijs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2/3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9/10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16/17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23/24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30/31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 jūnijs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0F319497-63B8-45B0-BD8C-D70048214A3D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2015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. gada jūn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 jūnijs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6/7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13/14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20/21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27/28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 jūlijs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6DEDD61F-9106-4E2D-891C-98E807613C7F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2015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ar noapaļotiem stūriem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dirty="0"/>
          </a:p>
        </p:txBody>
      </p:sp>
      <p:grpSp>
        <p:nvGrpSpPr>
          <p:cNvPr id="8" name="gredzens labajā pusē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āls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dirty="0"/>
            </a:p>
          </p:txBody>
        </p:sp>
        <p:pic>
          <p:nvPicPr>
            <p:cNvPr id="10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edzens kreisajā pusē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āls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dirty="0"/>
            </a:p>
          </p:txBody>
        </p:sp>
        <p:pic>
          <p:nvPicPr>
            <p:cNvPr id="13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lv-LV" dirty="0" smtClean="0"/>
              <a:t>Rediģēt šablona teksta stilus</a:t>
            </a:r>
          </a:p>
          <a:p>
            <a:pPr lvl="1" rtl="0"/>
            <a:r>
              <a:rPr lang="lv-LV" dirty="0" smtClean="0"/>
              <a:t>Otrais līmenis</a:t>
            </a:r>
          </a:p>
          <a:p>
            <a:pPr lvl="2" rtl="0"/>
            <a:r>
              <a:rPr lang="lv-LV" dirty="0" smtClean="0"/>
              <a:t>Trešais līmenis</a:t>
            </a:r>
          </a:p>
          <a:p>
            <a:pPr lvl="3" rtl="0"/>
            <a:r>
              <a:rPr lang="lv-LV" dirty="0" smtClean="0"/>
              <a:t>Ceturtais līmenis</a:t>
            </a:r>
          </a:p>
          <a:p>
            <a:pPr lvl="4" rtl="0"/>
            <a:r>
              <a:rPr lang="lv-LV" dirty="0" smtClean="0"/>
              <a:t>Piektais līmenis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3DF9736-4ADD-449B-90B2-007BC2A0FB95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snstūris ar noapaļotiem stūriem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dirty="0"/>
          </a:p>
        </p:txBody>
      </p:sp>
      <p:grpSp>
        <p:nvGrpSpPr>
          <p:cNvPr id="6" name="gredzens labajā pusē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āls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dirty="0"/>
            </a:p>
          </p:txBody>
        </p:sp>
        <p:pic>
          <p:nvPicPr>
            <p:cNvPr id="8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edzens kreisajā pusē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āls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dirty="0"/>
            </a:p>
          </p:txBody>
        </p:sp>
        <p:pic>
          <p:nvPicPr>
            <p:cNvPr id="11" name="Attēls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59B231B-21EA-4E7F-9481-CE145EF4B210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. gada jūl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30 jūnijs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 jūlijs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5/6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12/13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19/20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26/27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 augusts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901A533A-51B2-4653-8DB3-C53C80226265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2014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. gada augu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28 jūlijs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 augusts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2/3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9/10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16/17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23/24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30/31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 septembris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DFB2CF36-8F09-4A3D-BCDA-478B7A797980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2014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. gada septem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 septembris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6/7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13/14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20/21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27/28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 oktobris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1DA649BE-CFFB-41D0-B34D-FFA784BB9F9F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2014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. gada okto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29 septembris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tx1"/>
                </a:solidFill>
              </a:rPr>
              <a:t>1 oktobris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4/5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11/12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18/19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25/26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31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1/2 novembris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5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1D062078-762E-4D09-85AB-95DE395FD26C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2014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. gada novem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27 oktobris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1/2 novembris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8/9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15/16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22/23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29/30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 decembris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4C61ECBA-3760-4A00-9FCA-2189137CFAAF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2014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. gada decemb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 decembris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6/7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13/14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20/21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27/28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 janvāris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2" name="Tekstlodziņš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3" name="Tekstlodziņš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4" name="Tekstlodziņš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kstlodziņš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kstlodziņš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kstlodziņš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0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9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1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74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32ACBC8B-41CD-429D-95E2-562EA63EB2F9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2014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. gada janvā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29 decembris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 janvāris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3/4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10/11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17/18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24/25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31</a:t>
            </a: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/1 februāris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4E6C1A9-DFE0-480A-BF5B-A1CD8EC9AAC1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2015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. gada februā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lodziņ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26 janvāris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lodziņ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lodziņ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lodziņ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kstlodziņ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kstlodziņ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lv-LV" sz="1300" b="0" dirty="0" smtClean="0">
                <a:solidFill>
                  <a:schemeClr val="tx1"/>
                </a:solidFill>
              </a:rPr>
              <a:t>/1 februāris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8" name="Tekstlodziņ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799" name="Tekstlodziņš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0" name="Tekstlodziņš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1" name="Tekstlodziņš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2" name="Tekstlodziņš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3" name="Tekstlodziņš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7/8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4" name="Tekstlodziņš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5" name="Tekstlodziņš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6" name="Tekstlodziņš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11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7" name="Tekstlodziņš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8" name="Tekstlodziņš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09" name="Tekstlodziņš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14/15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0" name="Tekstlodziņš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1" name="Tekstlodziņš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2" name="Tekstlodziņš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18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3" name="Tekstlodziņš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19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4" name="Tekstlodziņš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20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5" name="Tekstlodziņš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21/22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6" name="Tekstlodziņš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23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7" name="Tekstlodziņš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24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8" name="Tekstlodziņš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25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19" name="Tekstlodziņš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26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0" name="Tekstlodziņš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27</a:t>
            </a:r>
            <a:endParaRPr lang="lv-LV" sz="1300" b="0" dirty="0">
              <a:solidFill>
                <a:schemeClr val="tx1"/>
              </a:solidFill>
            </a:endParaRPr>
          </a:p>
        </p:txBody>
      </p:sp>
      <p:sp>
        <p:nvSpPr>
          <p:cNvPr id="1821" name="Tekstlodziņš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tx1"/>
                </a:solidFill>
              </a:rPr>
              <a:t>28</a:t>
            </a:r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/1 marts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kstlodziņš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kstlodziņš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lodziņš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lodziņš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lodziņš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lodziņš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v-LV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lv-LV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0" name="Teksta vietturis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6" name="Teksta vietturis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2" name="Teksta vietturis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8" name="Teksta vietturis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4" name="Teksta vietturis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9" name="Teksta vietturis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5" name="Teksta vietturis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1" name="Teksta vietturis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7" name="Teksta vietturis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3" name="Teksta vietturis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1" name="Teksta vietturis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7" name="Teksta vietturis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3" name="Teksta vietturis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9" name="Teksta vietturis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5" name="Teksta vietturis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2" name="Teksta vietturis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8" name="Teksta vietturis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4" name="Teksta vietturis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0" name="Teksta vietturis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6" name="Teksta vietturis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7" name="Teksta vietturis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3" name="Teksta vietturis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9" name="Teksta vietturis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5" name="Teksta vietturis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1" name="Teksta vietturis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7" name="Teksta vietturis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38" name="Teksta vietturis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44" name="Teksta vietturis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0" name="Teksta vietturis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56" name="Teksta vietturis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2" name="Teksta vietturis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68" name="Teksta vietturis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dirty="0" smtClean="0"/>
              <a:t>Rediģēt šablona teksta stilus</a:t>
            </a:r>
            <a:endParaRPr lang="lv-LV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7BB45F5E-AEDA-4921-AF85-0462043250A8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8" name="Tekstlodziņ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v-LV" sz="2400" dirty="0" smtClean="0">
                <a:solidFill>
                  <a:schemeClr val="accent1"/>
                </a:solidFill>
              </a:rPr>
              <a:t>2015</a:t>
            </a:r>
            <a:endParaRPr lang="lv-LV" sz="2400" dirty="0">
              <a:solidFill>
                <a:schemeClr val="accent1"/>
              </a:solidFill>
            </a:endParaRPr>
          </a:p>
        </p:txBody>
      </p:sp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elikums_pa_labi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lv-LV" dirty="0"/>
          </a:p>
        </p:txBody>
      </p:sp>
      <p:sp>
        <p:nvSpPr>
          <p:cNvPr id="85" name="ielikums_pa_kreisi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lv-LV" dirty="0"/>
          </a:p>
        </p:txBody>
      </p:sp>
      <p:sp>
        <p:nvSpPr>
          <p:cNvPr id="8" name="Taisnstūris ar noapaļotiem stūriem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dirty="0"/>
          </a:p>
        </p:txBody>
      </p:sp>
      <p:grpSp>
        <p:nvGrpSpPr>
          <p:cNvPr id="3618" name="Grupa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Taisns savienotājs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Taisns savienotājs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Taisns savienotājs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Taisns savienotājs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Taisns savienotājs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Taisns savienotājs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Taisns savienotājs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a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Taisns savienotājs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Taisns savienotājs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Taisns savienotājs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Taisns savienotājs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Taisns savienotājs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Taisns savienotājs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Taisns savienotājs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a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Taisns savienotājs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Taisns savienotājs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Taisns savienotājs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Taisns savienotājs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Taisns savienotājs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Taisns savienotājs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Taisns savienotājs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a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Taisns savienotājs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Taisns savienotājs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Taisns savienotājs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Taisns savienotājs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Taisns savienotājs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Taisns savienotājs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Taisns savienotājs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a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Taisns savienotājs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Taisns savienotājs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Taisns savienotājs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Taisns savienotājs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Taisns savienotājs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Taisns savienotājs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Taisns savienotājs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a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Taisns savienotājs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Taisns savienotājs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Taisns savienotājs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Taisns savienotājs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Taisns savienotājs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Taisns savienotājs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Taisns savienotājs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a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Taisns savienotājs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Taisns savienotājs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Taisns savienotājs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Taisns savienotājs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Taisns savienotājs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Taisns savienotājs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Taisns savienotājs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a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Taisns savienotājs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Taisns savienotājs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Taisns savienotājs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Taisns savienotājs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Taisns savienotājs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edzens labajā pusē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āls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dirty="0"/>
            </a:p>
          </p:txBody>
        </p:sp>
        <p:pic>
          <p:nvPicPr>
            <p:cNvPr id="1061" name="Attēls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edzens kreisajā pusē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āls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dirty="0"/>
            </a:p>
          </p:txBody>
        </p:sp>
        <p:pic>
          <p:nvPicPr>
            <p:cNvPr id="48" name="Attēls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lodziņš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000" b="1" dirty="0" smtClean="0">
                <a:solidFill>
                  <a:schemeClr val="accent1"/>
                </a:solidFill>
              </a:rPr>
              <a:t>PIRMDIENA</a:t>
            </a:r>
            <a:endParaRPr lang="lv-LV" sz="1000" b="1" dirty="0">
              <a:solidFill>
                <a:schemeClr val="accent1"/>
              </a:solidFill>
            </a:endParaRPr>
          </a:p>
        </p:txBody>
      </p:sp>
      <p:sp>
        <p:nvSpPr>
          <p:cNvPr id="1843" name="Tekstlodziņš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000" b="1" dirty="0" smtClean="0">
                <a:solidFill>
                  <a:schemeClr val="accent1"/>
                </a:solidFill>
              </a:rPr>
              <a:t>OTRDIENA</a:t>
            </a:r>
            <a:endParaRPr lang="lv-LV" sz="1000" b="1" dirty="0">
              <a:solidFill>
                <a:schemeClr val="accent1"/>
              </a:solidFill>
            </a:endParaRPr>
          </a:p>
        </p:txBody>
      </p:sp>
      <p:sp>
        <p:nvSpPr>
          <p:cNvPr id="1844" name="Tekstlodziņš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000" b="1" dirty="0" smtClean="0">
                <a:solidFill>
                  <a:schemeClr val="accent1"/>
                </a:solidFill>
              </a:rPr>
              <a:t>TREŠDIENA</a:t>
            </a:r>
            <a:endParaRPr lang="lv-LV" sz="1000" b="1" dirty="0">
              <a:solidFill>
                <a:schemeClr val="accent1"/>
              </a:solidFill>
            </a:endParaRPr>
          </a:p>
        </p:txBody>
      </p:sp>
      <p:sp>
        <p:nvSpPr>
          <p:cNvPr id="1845" name="Tekstlodziņš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000" b="1" dirty="0" smtClean="0">
                <a:solidFill>
                  <a:schemeClr val="accent1"/>
                </a:solidFill>
              </a:rPr>
              <a:t>CETURTDIENA</a:t>
            </a:r>
            <a:endParaRPr lang="lv-LV" sz="1000" b="1" dirty="0">
              <a:solidFill>
                <a:schemeClr val="accent1"/>
              </a:solidFill>
            </a:endParaRPr>
          </a:p>
        </p:txBody>
      </p:sp>
      <p:sp>
        <p:nvSpPr>
          <p:cNvPr id="1846" name="Tekstlodziņš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000" b="1" dirty="0" smtClean="0">
                <a:solidFill>
                  <a:schemeClr val="accent1"/>
                </a:solidFill>
              </a:rPr>
              <a:t>PIEKTDIENA</a:t>
            </a:r>
            <a:endParaRPr lang="lv-LV" sz="1000" b="1" dirty="0">
              <a:solidFill>
                <a:schemeClr val="accent1"/>
              </a:solidFill>
            </a:endParaRPr>
          </a:p>
        </p:txBody>
      </p:sp>
      <p:sp>
        <p:nvSpPr>
          <p:cNvPr id="1847" name="Tekstlodziņš 1846"/>
          <p:cNvSpPr txBox="1"/>
          <p:nvPr/>
        </p:nvSpPr>
        <p:spPr>
          <a:xfrm>
            <a:off x="7330383" y="895350"/>
            <a:ext cx="1484964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v-LV" sz="1000" b="1" dirty="0" smtClean="0">
                <a:solidFill>
                  <a:schemeClr val="accent1"/>
                </a:solidFill>
              </a:rPr>
              <a:t>SESTDIENA/SVĒTDIENA</a:t>
            </a:r>
            <a:endParaRPr lang="lv-LV" sz="1000" b="1" dirty="0">
              <a:solidFill>
                <a:schemeClr val="accent1"/>
              </a:solidFill>
            </a:endParaRPr>
          </a:p>
        </p:txBody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Teksta vietturis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Rediģēt šablona teksta stilus</a:t>
            </a:r>
          </a:p>
          <a:p>
            <a:pPr lvl="1"/>
            <a:r>
              <a:rPr lang="lv-LV" dirty="0" smtClean="0"/>
              <a:t>Otrais līmenis</a:t>
            </a:r>
          </a:p>
          <a:p>
            <a:pPr lvl="2"/>
            <a:r>
              <a:rPr lang="lv-LV" dirty="0" smtClean="0"/>
              <a:t>Trešais līmenis</a:t>
            </a:r>
          </a:p>
          <a:p>
            <a:pPr lvl="3"/>
            <a:r>
              <a:rPr lang="lv-LV" dirty="0" smtClean="0"/>
              <a:t>Ceturtais līmenis</a:t>
            </a:r>
          </a:p>
          <a:p>
            <a:pPr lvl="4"/>
            <a:r>
              <a:rPr lang="lv-LV" dirty="0" smtClean="0"/>
              <a:t>Piektais līmenis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97D84420-35C9-42BF-86AB-BFD98051E9C1}" type="datetime1">
              <a:rPr lang="lv-LV" smtClean="0"/>
              <a:pPr/>
              <a:t>10.02.2015.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a vietturis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7" name="Teksta vietturis 6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6" name="Teksta vietturis 6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8" name="Teksta vietturis 6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9" name="Teksta vietturis 6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" name="Teksta vietturis 6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0" name="Teksta vietturis 6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" name="Teksta vietturis 6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1" name="Teksta vietturis 7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jūlijs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a vietturis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7" name="Teksta vietturis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3" name="Teksta vietturis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" name="Teksta vietturis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" name="Teksta vietturis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1" name="Teksta vietturis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6" name="Teksta vietturis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2" name="Teksta vietturis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" name="Teksta vietturis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" name="Teksta vietturis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0" name="Teksta vietturis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8" name="Teksta vietturis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4" name="Teksta vietturis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" name="Teksta vietturis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6" name="Teksta vietturis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2" name="Teksta vietturis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9" name="Teksta vietturis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5" name="Teksta vietturis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" name="Teksta vietturis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7" name="Teksta vietturis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3" name="Teksta vietturis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0" name="Teksta vietturis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6" name="Teksta vietturis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" name="Teksta vietturis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8" name="Teksta vietturis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4" name="Teksta vietturis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1" name="Teksta vietturis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7" name="Teksta vietturis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" name="Teksta vietturis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9" name="Teksta vietturis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a vietturis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7" name="Teksta vietturis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3" name="Teksta vietturis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" name="Teksta vietturis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" name="Teksta vietturis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1" name="Teksta vietturis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6" name="Teksta vietturis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2" name="Teksta vietturis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" name="Teksta vietturis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" name="Teksta vietturis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0" name="Teksta vietturis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8" name="Teksta vietturis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4" name="Teksta vietturis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" name="Teksta vietturis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6" name="Teksta vietturis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2" name="Teksta vietturis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9" name="Teksta vietturis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5" name="Teksta vietturis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" name="Teksta vietturis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7" name="Teksta vietturis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3" name="Teksta vietturis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0" name="Teksta vietturis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6" name="Teksta vietturis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" name="Teksta vietturis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8" name="Teksta vietturis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4" name="Teksta vietturis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1" name="Teksta vietturis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7" name="Teksta vietturis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" name="Teksta vietturis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9" name="Teksta vietturis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maijs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a vietturis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7" name="Teksta vietturis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3" name="Teksta vietturis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" name="Teksta vietturis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" name="Teksta vietturis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1" name="Teksta vietturis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0" name="Teksta vietturis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6" name="Teksta vietturis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2" name="Teksta vietturis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" name="Teksta vietturis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" name="Teksta vietturis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0" name="Teksta vietturis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2" name="Teksta vietturis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8" name="Teksta vietturis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4" name="Teksta vietturis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" name="Teksta vietturis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6" name="Teksta vietturis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2" name="Teksta vietturis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3" name="Teksta vietturis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9" name="Teksta vietturis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5" name="Teksta vietturis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" name="Teksta vietturis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7" name="Teksta vietturis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3" name="Teksta vietturis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4" name="Teksta vietturis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0" name="Teksta vietturis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6" name="Teksta vietturis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" name="Teksta vietturis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8" name="Teksta vietturis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4" name="Teksta vietturis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5" name="Teksta vietturis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1" name="Teksta vietturis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7" name="Teksta vietturis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" name="Teksta vietturis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9" name="Teksta vietturis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" name="Virsraksts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jūnijs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" name="Virsraksts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augusts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" name="Virsraksts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septembris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" name="Virsraksts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oktobris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" name="Virsraksts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novembris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" name="Virsraksts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decembris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" name="Virsraksts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janvāris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" name="Virsraksts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februāris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" name="Teksta vietturis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" name="Teksta vietturis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" name="Teksta vietturis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" name="Teksta vietturis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7" name="Teksta vietturis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" name="Teksta vietturis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" name="Teksta vietturis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3" name="Teksta vietturis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" name="Teksta vietturis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4" name="Teksta vietturis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" name="Teksta vietturis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" name="Teksta vietturis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" name="Teksta vietturis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9" name="Teksta vietturis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5" name="Teksta vietturis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" name="Teksta vietturis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6" name="Teksta vietturis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" name="Virsraksts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marts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ācību gada kalendārs, 2014. gada jūlijs–2015. gads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7_2014 2015" id="{8F760A87-2064-4F6F-99F9-714299325BC7}" vid="{AD72E50D-D6E2-4349-A36E-A4F932AD6D0B}"/>
    </a:ext>
  </a:extLst>
</a:theme>
</file>

<file path=ppt/theme/theme2.xml><?xml version="1.0" encoding="utf-8"?>
<a:theme xmlns:a="http://schemas.openxmlformats.org/drawingml/2006/main" name="Office dizains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13</Words>
  <Application>Microsoft Office PowerPoint</Application>
  <PresentationFormat>On-screen Show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Mācību gada kalendārs, 2014. gada jūlijs–2015. gads</vt:lpstr>
      <vt:lpstr>jūlijs</vt:lpstr>
      <vt:lpstr>augusts</vt:lpstr>
      <vt:lpstr>septembris</vt:lpstr>
      <vt:lpstr>oktobris</vt:lpstr>
      <vt:lpstr>novembris</vt:lpstr>
      <vt:lpstr>decembris</vt:lpstr>
      <vt:lpstr>janvāris</vt:lpstr>
      <vt:lpstr>februāris</vt:lpstr>
      <vt:lpstr>marts</vt:lpstr>
      <vt:lpstr>aprīlis</vt:lpstr>
      <vt:lpstr>maijs</vt:lpstr>
      <vt:lpstr>jūnijs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jūlijs</dc:title>
  <dc:creator/>
  <cp:lastModifiedBy> </cp:lastModifiedBy>
  <cp:revision>1</cp:revision>
  <dcterms:created xsi:type="dcterms:W3CDTF">2013-06-24T21:16:01Z</dcterms:created>
  <dcterms:modified xsi:type="dcterms:W3CDTF">2015-02-10T15:51:57Z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