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lv-lv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0" autoAdjust="0"/>
    <p:restoredTop sz="96370" autoAdjust="0"/>
  </p:normalViewPr>
  <p:slideViewPr>
    <p:cSldViewPr showGuides="1">
      <p:cViewPr varScale="1">
        <p:scale>
          <a:sx n="134" d="100"/>
          <a:sy n="134" d="100"/>
        </p:scale>
        <p:origin x="1722" y="120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64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15.02.2017.</a:t>
            </a:r>
            <a:endParaRPr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4149B6-8CC3-4B9A-BCBF-5AF8A7649F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15.02.2017.</a:t>
            </a:r>
            <a:endParaRPr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6AA99EE-A2C0-4BE5-BB96-1FDEE1D6095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tifikā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a vietturis 7"/>
          <p:cNvSpPr>
            <a:spLocks noGrp="1"/>
          </p:cNvSpPr>
          <p:nvPr>
            <p:ph type="body" sz="quarter" idx="10" hasCustomPrompt="1"/>
          </p:nvPr>
        </p:nvSpPr>
        <p:spPr>
          <a:xfrm>
            <a:off x="532638" y="533400"/>
            <a:ext cx="8988552" cy="629337"/>
          </a:xfr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i="0" dirty="0">
                <a:solidFill>
                  <a:srgbClr val="404040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v"/>
              <a:t>[Šeit ievadiet mācību iestādes nosaukumu] </a:t>
            </a:r>
          </a:p>
        </p:txBody>
      </p:sp>
      <p:sp>
        <p:nvSpPr>
          <p:cNvPr id="3" name="Virsraksts 2"/>
          <p:cNvSpPr>
            <a:spLocks noGrp="1"/>
          </p:cNvSpPr>
          <p:nvPr>
            <p:ph type="title" hasCustomPrompt="1"/>
          </p:nvPr>
        </p:nvSpPr>
        <p:spPr>
          <a:xfrm>
            <a:off x="532638" y="1219200"/>
            <a:ext cx="8988552" cy="120700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5400" b="1" i="1" baseline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buFont typeface="Arial" pitchFamily="34" charset="0"/>
            </a:pPr>
            <a:r>
              <a:rPr lang="lv"/>
              <a:t>Sertifikāta tips</a:t>
            </a:r>
          </a:p>
        </p:txBody>
      </p:sp>
      <p:sp>
        <p:nvSpPr>
          <p:cNvPr id="20" name="Teksta vietturis 7"/>
          <p:cNvSpPr>
            <a:spLocks noGrp="1"/>
          </p:cNvSpPr>
          <p:nvPr>
            <p:ph type="body" sz="quarter" idx="19" hasCustomPrompt="1"/>
          </p:nvPr>
        </p:nvSpPr>
        <p:spPr>
          <a:xfrm>
            <a:off x="532638" y="255099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[Šeit pievienojiet tekstu, piemēram, “par nesavtīgu darbu”]</a:t>
            </a:r>
          </a:p>
        </p:txBody>
      </p:sp>
      <p:sp>
        <p:nvSpPr>
          <p:cNvPr id="11" name="Apakšvirsraksts 4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lIns="91440" tIns="45720" rIns="91440" bIns="45720" rtlCol="0" anchor="ctr" anchorCtr="0">
            <a:noAutofit/>
          </a:bodyPr>
          <a:lstStyle>
            <a:lvl1pPr marL="0" indent="0" algn="ctr">
              <a:buNone/>
              <a:defRPr lang="en-US" sz="3600" b="0" kern="1200" baseline="0" dirty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lv" dirty="0"/>
              <a:t>Šeit pievienojiet skolēna vārdu un uzvārdu</a:t>
            </a:r>
          </a:p>
        </p:txBody>
      </p:sp>
      <p:sp>
        <p:nvSpPr>
          <p:cNvPr id="21" name="Teksta vietturis 7"/>
          <p:cNvSpPr>
            <a:spLocks noGrp="1"/>
          </p:cNvSpPr>
          <p:nvPr>
            <p:ph type="body" sz="quarter" idx="20" hasCustomPrompt="1"/>
          </p:nvPr>
        </p:nvSpPr>
        <p:spPr>
          <a:xfrm>
            <a:off x="532638" y="373380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[Šeit aprakstiet ieguldījumu / apbalvošanas iemeslu]</a:t>
            </a:r>
          </a:p>
        </p:txBody>
      </p:sp>
      <p:cxnSp>
        <p:nvCxnSpPr>
          <p:cNvPr id="24" name="Taisns savienotājs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Teksta vietturis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76850"/>
            <a:ext cx="3939981" cy="311764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Izsniedzēja vārds/amats</a:t>
            </a:r>
          </a:p>
        </p:txBody>
      </p:sp>
      <p:sp>
        <p:nvSpPr>
          <p:cNvPr id="13" name="Teksta vietturis 7"/>
          <p:cNvSpPr>
            <a:spLocks noGrp="1"/>
          </p:cNvSpPr>
          <p:nvPr>
            <p:ph type="body" sz="quarter" idx="23"/>
          </p:nvPr>
        </p:nvSpPr>
        <p:spPr>
          <a:xfrm>
            <a:off x="5339212" y="5715000"/>
            <a:ext cx="3939981" cy="228600"/>
          </a:xfrm>
        </p:spPr>
        <p:txBody>
          <a:bodyPr lIns="91440" tIns="27432" rIns="91440" bIns="27432" rtlCol="0" anchor="b" anchorCtr="0">
            <a:no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cxnSp>
        <p:nvCxnSpPr>
          <p:cNvPr id="26" name="Taisns savienotājs 25"/>
          <p:cNvCxnSpPr/>
          <p:nvPr/>
        </p:nvCxnSpPr>
        <p:spPr>
          <a:xfrm>
            <a:off x="5339212" y="598170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30" name="Teksta vietturis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6019800"/>
            <a:ext cx="3939981" cy="244600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lv"/>
              <a:t>Datums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ns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8" name="zeme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9" name="rāmis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/>
          </a:p>
        </p:txBody>
      </p:sp>
      <p:grpSp>
        <p:nvGrpSpPr>
          <p:cNvPr id="90" name="zēns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Brīvforma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1" name="Brīvforma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2" name="Brīvforma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3" name="Brīvforma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4" name="Brīvforma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5" name="Brīvforma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6" name="Brīvforma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7" name="Brīvforma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8" name="Brīvforma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9" name="Brīvforma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0" name="Brīvforma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1" name="Brīvforma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2" name="Brīvforma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3" name="Brīvforma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4" name="Brīvforma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5" name="Brīvforma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6" name="Brīvforma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7" name="Brīvforma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8" name="Brīvforma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9" name="Brīvforma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0" name="Brīvforma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1" name="Brīvforma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2" name="Brīvforma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3" name="Brīvforma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91" name="meitene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Brīvforma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3" name="Brīvforma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4" name="Brīvforma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5" name="Brīvforma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6" name="Brīvforma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7" name="Brīvforma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8" name="Brīvforma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9" name="Brīvforma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0" name="Brīvforma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1" name="Brīvforma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2" name="Brīvforma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3" name="Brīvforma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4" name="Brīvforma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5" name="Brīvforma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6" name="Brīvforma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7" name="Brīvforma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8" name="Brīvforma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9" name="Brīvforma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0" name="Brīvforma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1" name="Brīvforma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2" name="Brīvforma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3" name="Brīvforma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4" name="Brīvforma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5" name="Brīvforma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6" name="Brīvforma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7" name="Brīvforma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8" name="Brīvforma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9" name="Brīvforma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pPr rtl="0"/>
            <a:r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5029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15.02.2017.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436620" y="7321848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72085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BD2FA371-C872-4E76-B1E3-5B0775D37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18824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l" defTabSz="1018824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a vietturis 16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lv"/>
              <a:t>Mācību iestādes nosaukums</a:t>
            </a:r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 dirty="0"/>
              <a:t>Goda raksts</a:t>
            </a:r>
          </a:p>
        </p:txBody>
      </p:sp>
      <p:sp>
        <p:nvSpPr>
          <p:cNvPr id="18" name="Teksta vietturis 1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lv"/>
              <a:t>par nesavtīgu darbu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lv"/>
              <a:t>Skolēna vārds, uzvārds</a:t>
            </a:r>
          </a:p>
        </p:txBody>
      </p:sp>
      <p:sp>
        <p:nvSpPr>
          <p:cNvPr id="20" name="Teksta vietturis 1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lv"/>
              <a:t>visas sabiedrības labā</a:t>
            </a:r>
          </a:p>
        </p:txBody>
      </p:sp>
      <p:sp>
        <p:nvSpPr>
          <p:cNvPr id="21" name="Teksta vietturis 2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lv"/>
              <a:t>Izsniedzēja vārds/amats</a:t>
            </a:r>
          </a:p>
        </p:txBody>
      </p:sp>
      <p:sp>
        <p:nvSpPr>
          <p:cNvPr id="32" name="Teksta vietturis 3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n-US"/>
              <a:t>2017. gada 15. februārī</a:t>
            </a:r>
            <a:endParaRPr lang="en-US" dirty="0"/>
          </a:p>
        </p:txBody>
      </p:sp>
      <p:sp>
        <p:nvSpPr>
          <p:cNvPr id="22" name="Teksta vietturis 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lv"/>
              <a:t>Datums</a:t>
            </a:r>
          </a:p>
        </p:txBody>
      </p:sp>
    </p:spTree>
    <p:extLst>
      <p:ext uri="{BB962C8B-B14F-4D97-AF65-F5344CB8AC3E}">
        <p14:creationId xmlns:p14="http://schemas.microsoft.com/office/powerpoint/2010/main" val="2515816048"/>
      </p:ext>
    </p:extLst>
  </p:cSld>
  <p:clrMapOvr>
    <a:masterClrMapping/>
  </p:clrMapOvr>
</p:sld>
</file>

<file path=ppt/theme/theme1.xml><?xml version="1.0" encoding="utf-8"?>
<a:theme xmlns:a="http://schemas.openxmlformats.org/drawingml/2006/main" name="Vienkāršs goda raksts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26</Words>
  <Application>Microsoft Office PowerPoint</Application>
  <PresentationFormat>Pielāgots</PresentationFormat>
  <Paragraphs>8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Georgia</vt:lpstr>
      <vt:lpstr>Vienkāršs goda raksts</vt:lpstr>
      <vt:lpstr>Goda raksts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Goda raksts</dc:title>
  <dc:creator/>
  <cp:lastModifiedBy>admin</cp:lastModifiedBy>
  <cp:revision>1</cp:revision>
  <dcterms:created xsi:type="dcterms:W3CDTF">2017-02-15T11:25:20Z</dcterms:created>
  <dcterms:modified xsi:type="dcterms:W3CDTF">2018-04-25T14:49:29Z</dcterms:modified>
</cp:coreProperties>
</file>