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9358" autoAdjust="0"/>
  </p:normalViewPr>
  <p:slideViewPr>
    <p:cSldViewPr snapToGrid="0" showGuides="1">
      <p:cViewPr>
        <p:scale>
          <a:sx n="400" d="100"/>
          <a:sy n="400" d="100"/>
        </p:scale>
        <p:origin x="-4278" y="-289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302DC58-1694-4399-A5C7-6EBD816CD89A}" type="datetime1">
              <a:rPr lang="lv-LV" smtClean="0"/>
              <a:pPr algn="r" rtl="0"/>
              <a:t>2013.12.18.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6DF621D6-4EA0-4BE6-89D0-2F9051DA1A50}" type="datetime1">
              <a:rPr lang="lv-LV" smtClean="0"/>
              <a:pPr algn="r"/>
              <a:t>2013.12.18.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Lai mainītu pirmo vizītkartes paraugu, aizstājiet saturu ar savējo. </a:t>
            </a:r>
          </a:p>
          <a:p>
            <a:pPr rtl="0"/>
            <a:endParaRPr lang="lv-LV" baseline="0" noProof="0" dirty="0" smtClean="0"/>
          </a:p>
          <a:p>
            <a:pPr rtl="0"/>
            <a:r>
              <a:rPr lang="lv-LV" baseline="0" noProof="0" dirty="0" smtClean="0"/>
              <a:t>Ja vēlaties sākt pavisam no sākuma, cilnē Sākums nospiediet pogu Jauns slaids, lai ievietotu jaunu lapu. Pēc tam ievadiet tekstu tukšajos vietturos.</a:t>
            </a:r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a vietturis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72" name="Teksta vietturis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73" name="Teksta vietturis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75" name="Teksta vietturis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4" y="1683600"/>
            <a:ext cx="2592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77" name="Teksta vietturis 2"/>
          <p:cNvSpPr>
            <a:spLocks noGrp="1"/>
          </p:cNvSpPr>
          <p:nvPr>
            <p:ph type="body" sz="quarter" idx="141" hasCustomPrompt="1"/>
          </p:nvPr>
        </p:nvSpPr>
        <p:spPr>
          <a:xfrm>
            <a:off x="2025034" y="1683600"/>
            <a:ext cx="151350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78" name="Teksta vietturis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3" y="1820149"/>
            <a:ext cx="37612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79" name="Teksta vietturis 2"/>
          <p:cNvSpPr>
            <a:spLocks noGrp="1"/>
          </p:cNvSpPr>
          <p:nvPr>
            <p:ph type="body" sz="quarter" idx="143" hasCustomPrompt="1"/>
          </p:nvPr>
        </p:nvSpPr>
        <p:spPr>
          <a:xfrm>
            <a:off x="2138362" y="1820149"/>
            <a:ext cx="1400174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80" name="Teksta vietturis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60472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81" name="Teksta vietturis 2"/>
          <p:cNvSpPr>
            <a:spLocks noGrp="1"/>
          </p:cNvSpPr>
          <p:nvPr>
            <p:ph type="body" sz="quarter" idx="145" hasCustomPrompt="1"/>
          </p:nvPr>
        </p:nvSpPr>
        <p:spPr>
          <a:xfrm>
            <a:off x="2366963" y="1958033"/>
            <a:ext cx="117157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cxnSp>
        <p:nvCxnSpPr>
          <p:cNvPr id="5" name="Taisns savienotājs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Teksta vietturis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15" name="Teksta vietturis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16" name="Teksta vietturis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17" name="Teksta vietturis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62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18" name="Teksta vietturis 2"/>
          <p:cNvSpPr>
            <a:spLocks noGrp="1"/>
          </p:cNvSpPr>
          <p:nvPr>
            <p:ph type="body" sz="quarter" idx="150" hasCustomPrompt="1"/>
          </p:nvPr>
        </p:nvSpPr>
        <p:spPr>
          <a:xfrm>
            <a:off x="5225433" y="1683600"/>
            <a:ext cx="151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19" name="Teksta vietturis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77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20" name="Teksta vietturis 2"/>
          <p:cNvSpPr>
            <a:spLocks noGrp="1"/>
          </p:cNvSpPr>
          <p:nvPr>
            <p:ph type="body" sz="quarter" idx="152" hasCustomPrompt="1"/>
          </p:nvPr>
        </p:nvSpPr>
        <p:spPr>
          <a:xfrm>
            <a:off x="5340632" y="1820149"/>
            <a:ext cx="1396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21" name="Teksta vietturis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3" y="1956816"/>
            <a:ext cx="6048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22" name="Teksta vietturis 2"/>
          <p:cNvSpPr>
            <a:spLocks noGrp="1"/>
          </p:cNvSpPr>
          <p:nvPr>
            <p:ph type="body" sz="quarter" idx="154" hasCustomPrompt="1"/>
          </p:nvPr>
        </p:nvSpPr>
        <p:spPr>
          <a:xfrm>
            <a:off x="5567433" y="1956816"/>
            <a:ext cx="1170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23" name="Teksta vietturis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24" name="Teksta vietturis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25" name="Teksta vietturis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26" name="Teksta vietturis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4" y="3513428"/>
            <a:ext cx="26279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27" name="Teksta vietturis 2"/>
          <p:cNvSpPr>
            <a:spLocks noGrp="1"/>
          </p:cNvSpPr>
          <p:nvPr>
            <p:ph type="body" sz="quarter" idx="159" hasCustomPrompt="1"/>
          </p:nvPr>
        </p:nvSpPr>
        <p:spPr>
          <a:xfrm>
            <a:off x="2025032" y="3513428"/>
            <a:ext cx="1513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28" name="Teksta vietturis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3" y="3649977"/>
            <a:ext cx="37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29" name="Teksta vietturis 2"/>
          <p:cNvSpPr>
            <a:spLocks noGrp="1"/>
          </p:cNvSpPr>
          <p:nvPr>
            <p:ph type="body" sz="quarter" idx="161" hasCustomPrompt="1"/>
          </p:nvPr>
        </p:nvSpPr>
        <p:spPr>
          <a:xfrm>
            <a:off x="2140744" y="3649977"/>
            <a:ext cx="139779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30" name="Teksta vietturis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60472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31" name="Teksta vietturis 2"/>
          <p:cNvSpPr>
            <a:spLocks noGrp="1"/>
          </p:cNvSpPr>
          <p:nvPr>
            <p:ph type="body" sz="quarter" idx="163" hasCustomPrompt="1"/>
          </p:nvPr>
        </p:nvSpPr>
        <p:spPr>
          <a:xfrm>
            <a:off x="2366960" y="3786644"/>
            <a:ext cx="1171577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32" name="Teksta vietturis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33" name="Teksta vietturis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34" name="Teksta vietturis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35" name="Teksta vietturis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62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36" name="Teksta vietturis 2"/>
          <p:cNvSpPr>
            <a:spLocks noGrp="1"/>
          </p:cNvSpPr>
          <p:nvPr>
            <p:ph type="body" sz="quarter" idx="168" hasCustomPrompt="1"/>
          </p:nvPr>
        </p:nvSpPr>
        <p:spPr>
          <a:xfrm>
            <a:off x="5225432" y="3513428"/>
            <a:ext cx="1511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37" name="Teksta vietturis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77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38" name="Teksta vietturis 2"/>
          <p:cNvSpPr>
            <a:spLocks noGrp="1"/>
          </p:cNvSpPr>
          <p:nvPr>
            <p:ph type="body" sz="quarter" idx="170" hasCustomPrompt="1"/>
          </p:nvPr>
        </p:nvSpPr>
        <p:spPr>
          <a:xfrm>
            <a:off x="5340632" y="3649977"/>
            <a:ext cx="1396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39" name="Teksta vietturis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60479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40" name="Teksta vietturis 2"/>
          <p:cNvSpPr>
            <a:spLocks noGrp="1"/>
          </p:cNvSpPr>
          <p:nvPr>
            <p:ph type="body" sz="quarter" idx="172" hasCustomPrompt="1"/>
          </p:nvPr>
        </p:nvSpPr>
        <p:spPr>
          <a:xfrm>
            <a:off x="5567432" y="3786644"/>
            <a:ext cx="1169999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41" name="Teksta vietturis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42" name="Teksta vietturis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43" name="Teksta vietturis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44" name="Teksta vietturis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4" y="5339013"/>
            <a:ext cx="262797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45" name="Teksta vietturis 2"/>
          <p:cNvSpPr>
            <a:spLocks noGrp="1"/>
          </p:cNvSpPr>
          <p:nvPr>
            <p:ph type="body" sz="quarter" idx="177" hasCustomPrompt="1"/>
          </p:nvPr>
        </p:nvSpPr>
        <p:spPr>
          <a:xfrm>
            <a:off x="2025030" y="5339013"/>
            <a:ext cx="1513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46" name="Teksta vietturis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761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47" name="Teksta vietturis 2"/>
          <p:cNvSpPr>
            <a:spLocks noGrp="1"/>
          </p:cNvSpPr>
          <p:nvPr>
            <p:ph type="body" sz="quarter" idx="179" hasCustomPrompt="1"/>
          </p:nvPr>
        </p:nvSpPr>
        <p:spPr>
          <a:xfrm>
            <a:off x="2138362" y="5475562"/>
            <a:ext cx="1400174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48" name="Teksta vietturis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6047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49" name="Teksta vietturis 2"/>
          <p:cNvSpPr>
            <a:spLocks noGrp="1"/>
          </p:cNvSpPr>
          <p:nvPr>
            <p:ph type="body" sz="quarter" idx="181" hasCustomPrompt="1"/>
          </p:nvPr>
        </p:nvSpPr>
        <p:spPr>
          <a:xfrm>
            <a:off x="2366961" y="5612229"/>
            <a:ext cx="1173957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50" name="Teksta vietturis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51" name="Teksta vietturis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52" name="Teksta vietturis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53" name="Teksta vietturis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4" y="5339013"/>
            <a:ext cx="262797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54" name="Teksta vietturis 2"/>
          <p:cNvSpPr>
            <a:spLocks noGrp="1"/>
          </p:cNvSpPr>
          <p:nvPr>
            <p:ph type="body" sz="quarter" idx="186" hasCustomPrompt="1"/>
          </p:nvPr>
        </p:nvSpPr>
        <p:spPr>
          <a:xfrm>
            <a:off x="5225430" y="5339013"/>
            <a:ext cx="1512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55" name="Teksta vietturis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77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56" name="Teksta vietturis 2"/>
          <p:cNvSpPr>
            <a:spLocks noGrp="1"/>
          </p:cNvSpPr>
          <p:nvPr>
            <p:ph type="body" sz="quarter" idx="188" hasCustomPrompt="1"/>
          </p:nvPr>
        </p:nvSpPr>
        <p:spPr>
          <a:xfrm>
            <a:off x="5340632" y="5475562"/>
            <a:ext cx="1396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57" name="Teksta vietturis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604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58" name="Teksta vietturis 2"/>
          <p:cNvSpPr>
            <a:spLocks noGrp="1"/>
          </p:cNvSpPr>
          <p:nvPr>
            <p:ph type="body" sz="quarter" idx="190" hasCustomPrompt="1"/>
          </p:nvPr>
        </p:nvSpPr>
        <p:spPr>
          <a:xfrm>
            <a:off x="5567432" y="5612229"/>
            <a:ext cx="1169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59" name="Teksta vietturis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60" name="Teksta vietturis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61" name="Teksta vietturis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62" name="Teksta vietturis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4" y="7169229"/>
            <a:ext cx="26279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63" name="Teksta vietturis 2"/>
          <p:cNvSpPr>
            <a:spLocks noGrp="1"/>
          </p:cNvSpPr>
          <p:nvPr>
            <p:ph type="body" sz="quarter" idx="195" hasCustomPrompt="1"/>
          </p:nvPr>
        </p:nvSpPr>
        <p:spPr>
          <a:xfrm>
            <a:off x="2025028" y="7169229"/>
            <a:ext cx="151350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64" name="Teksta vietturis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761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65" name="Teksta vietturis 2"/>
          <p:cNvSpPr>
            <a:spLocks noGrp="1"/>
          </p:cNvSpPr>
          <p:nvPr>
            <p:ph type="body" sz="quarter" idx="197" hasCustomPrompt="1"/>
          </p:nvPr>
        </p:nvSpPr>
        <p:spPr>
          <a:xfrm>
            <a:off x="2138362" y="7305778"/>
            <a:ext cx="140017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66" name="Teksta vietturis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604727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67" name="Teksta vietturis 2"/>
          <p:cNvSpPr>
            <a:spLocks noGrp="1"/>
          </p:cNvSpPr>
          <p:nvPr>
            <p:ph type="body" sz="quarter" idx="199" hasCustomPrompt="1"/>
          </p:nvPr>
        </p:nvSpPr>
        <p:spPr>
          <a:xfrm>
            <a:off x="2366960" y="7442445"/>
            <a:ext cx="117157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68" name="Teksta vietturis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69" name="Teksta vietturis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70" name="Teksta vietturis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71" name="Teksta vietturis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4" y="7169229"/>
            <a:ext cx="262795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72" name="Teksta vietturis 2"/>
          <p:cNvSpPr>
            <a:spLocks noGrp="1"/>
          </p:cNvSpPr>
          <p:nvPr>
            <p:ph type="body" sz="quarter" idx="204" hasCustomPrompt="1"/>
          </p:nvPr>
        </p:nvSpPr>
        <p:spPr>
          <a:xfrm>
            <a:off x="5225428" y="7169229"/>
            <a:ext cx="151200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73" name="Teksta vietturis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77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74" name="Teksta vietturis 2"/>
          <p:cNvSpPr>
            <a:spLocks noGrp="1"/>
          </p:cNvSpPr>
          <p:nvPr>
            <p:ph type="body" sz="quarter" idx="206" hasCustomPrompt="1"/>
          </p:nvPr>
        </p:nvSpPr>
        <p:spPr>
          <a:xfrm>
            <a:off x="5340632" y="7305778"/>
            <a:ext cx="1396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75" name="Teksta vietturis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604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76" name="Teksta vietturis 2"/>
          <p:cNvSpPr>
            <a:spLocks noGrp="1"/>
          </p:cNvSpPr>
          <p:nvPr>
            <p:ph type="body" sz="quarter" idx="208" hasCustomPrompt="1"/>
          </p:nvPr>
        </p:nvSpPr>
        <p:spPr>
          <a:xfrm>
            <a:off x="5567432" y="7442445"/>
            <a:ext cx="1169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77" name="Teksta vietturis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78" name="Teksta vietturis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79" name="Teksta vietturis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80" name="Teksta vietturis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4" y="9003948"/>
            <a:ext cx="262793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81" name="Teksta vietturis 2"/>
          <p:cNvSpPr>
            <a:spLocks noGrp="1"/>
          </p:cNvSpPr>
          <p:nvPr>
            <p:ph type="body" sz="quarter" idx="213" hasCustomPrompt="1"/>
          </p:nvPr>
        </p:nvSpPr>
        <p:spPr>
          <a:xfrm>
            <a:off x="2025026" y="9003948"/>
            <a:ext cx="151350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82" name="Teksta vietturis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7612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83" name="Teksta vietturis 2"/>
          <p:cNvSpPr>
            <a:spLocks noGrp="1"/>
          </p:cNvSpPr>
          <p:nvPr>
            <p:ph type="body" sz="quarter" idx="215" hasCustomPrompt="1"/>
          </p:nvPr>
        </p:nvSpPr>
        <p:spPr>
          <a:xfrm>
            <a:off x="2138362" y="9140497"/>
            <a:ext cx="1400172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84" name="Teksta vietturis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604726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85" name="Teksta vietturis 2"/>
          <p:cNvSpPr>
            <a:spLocks noGrp="1"/>
          </p:cNvSpPr>
          <p:nvPr>
            <p:ph type="body" sz="quarter" idx="217" hasCustomPrompt="1"/>
          </p:nvPr>
        </p:nvSpPr>
        <p:spPr>
          <a:xfrm>
            <a:off x="2366960" y="9277164"/>
            <a:ext cx="1171574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  <p:sp>
        <p:nvSpPr>
          <p:cNvPr id="286" name="Teksta vietturis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5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287" name="Teksta vietturis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288" name="Teksta vietturis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Adrese</a:t>
            </a:r>
            <a:endParaRPr lang="lv-LV" noProof="0" dirty="0"/>
          </a:p>
        </p:txBody>
      </p:sp>
      <p:sp>
        <p:nvSpPr>
          <p:cNvPr id="289" name="Teksta vietturis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4" y="9003948"/>
            <a:ext cx="262793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tālr. |</a:t>
            </a:r>
            <a:endParaRPr lang="lv-LV" noProof="0" dirty="0"/>
          </a:p>
        </p:txBody>
      </p:sp>
      <p:sp>
        <p:nvSpPr>
          <p:cNvPr id="290" name="Teksta vietturis 2"/>
          <p:cNvSpPr>
            <a:spLocks noGrp="1"/>
          </p:cNvSpPr>
          <p:nvPr>
            <p:ph type="body" sz="quarter" idx="222" hasCustomPrompt="1"/>
          </p:nvPr>
        </p:nvSpPr>
        <p:spPr>
          <a:xfrm>
            <a:off x="5225426" y="9003948"/>
            <a:ext cx="1512004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291" name="Teksta vietturis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2" y="9140497"/>
            <a:ext cx="378000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e-pasts |</a:t>
            </a:r>
            <a:endParaRPr lang="lv-LV" noProof="0" dirty="0"/>
          </a:p>
        </p:txBody>
      </p:sp>
      <p:sp>
        <p:nvSpPr>
          <p:cNvPr id="292" name="Teksta vietturis 2"/>
          <p:cNvSpPr>
            <a:spLocks noGrp="1"/>
          </p:cNvSpPr>
          <p:nvPr>
            <p:ph type="body" sz="quarter" idx="224" hasCustomPrompt="1"/>
          </p:nvPr>
        </p:nvSpPr>
        <p:spPr>
          <a:xfrm>
            <a:off x="5340632" y="9140497"/>
            <a:ext cx="1396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293" name="Teksta vietturis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6047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tīmekļa lapa |</a:t>
            </a:r>
            <a:endParaRPr lang="lv-LV" noProof="0" dirty="0"/>
          </a:p>
        </p:txBody>
      </p:sp>
      <p:sp>
        <p:nvSpPr>
          <p:cNvPr id="294" name="Teksta vietturis 2"/>
          <p:cNvSpPr>
            <a:spLocks noGrp="1"/>
          </p:cNvSpPr>
          <p:nvPr>
            <p:ph type="body" sz="quarter" idx="226" hasCustomPrompt="1"/>
          </p:nvPr>
        </p:nvSpPr>
        <p:spPr>
          <a:xfrm>
            <a:off x="5567432" y="9277164"/>
            <a:ext cx="1169998" cy="128016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tīmekļa lapas URL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zītkaršu režģ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Taisnstūris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Taisnstūris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Taisnstūris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Taisnstūris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Taisnstūris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Taisnstūris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Taisnstūris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Taisnstūris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Taisnstūris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Taisnstūris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Virsraksta vietturis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"/>
              <a:t>Noklikšķiniet, lai rediģētu šablona virsraksta stilu</a:t>
            </a:r>
            <a:endParaRPr lang="en-US" dirty="0"/>
          </a:p>
        </p:txBody>
      </p:sp>
      <p:sp>
        <p:nvSpPr>
          <p:cNvPr id="3" name="Teksta vietturi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"/>
              <a:t>Noklikšķiniet, lai rediģētu šablona teksta stilus</a:t>
            </a:r>
          </a:p>
          <a:p>
            <a:pPr lvl="1" rtl="0"/>
            <a:r>
              <a:rPr lang="lv"/>
              <a:t>Otrais līmenis</a:t>
            </a:r>
          </a:p>
          <a:p>
            <a:pPr lvl="2" rtl="0"/>
            <a:r>
              <a:rPr lang="lv"/>
              <a:t>Trešais līmenis</a:t>
            </a:r>
          </a:p>
          <a:p>
            <a:pPr lvl="3" rtl="0"/>
            <a:r>
              <a:rPr lang="lv"/>
              <a:t>Ceturtais līmenis</a:t>
            </a:r>
          </a:p>
          <a:p>
            <a:pPr lvl="4" rtl="0"/>
            <a:r>
              <a:rPr lang="lv"/>
              <a:t>Piektais līmenis</a:t>
            </a:r>
            <a:endParaRPr lang="en-US" dirty="0"/>
          </a:p>
        </p:txBody>
      </p:sp>
      <p:sp>
        <p:nvSpPr>
          <p:cNvPr id="4" name="Datuma vietturis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31.07.2013.</a:t>
            </a:r>
            <a:endParaRPr lang="en-US"/>
          </a:p>
        </p:txBody>
      </p:sp>
      <p:sp>
        <p:nvSpPr>
          <p:cNvPr id="5" name="Kājenes vietturis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aida numura vietturis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22" name="21. grupa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Taisnstūris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360" name="359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Brīvforma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362" name="36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66" name="Brīvforma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67" name="Brīvforma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68" name="Brīvforma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69" name="Brīvforma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70" name="Brīvforma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71" name="Brīvforma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72" name="Brīvforma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373" name="37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Brīvforma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90" name="Brīvforma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374" name="Brīvforma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7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376" name="37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8" name="Ovāls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377" name="37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Brīvforma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7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38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363" name="Brīvforma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364" name="Brīvforma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21" name="20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19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97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98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399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393" name="Brīvforma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401" name="400. grupa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Taisnstūris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403" name="40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Brīvforma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412" name="41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16" name="Brīvforma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17" name="Brīvforma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18" name="Brīvforma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19" name="Brīvforma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20" name="Brīvforma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21" name="Brīvforma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22" name="Brīvforma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423" name="42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Brīvforma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40" name="Brīvforma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424" name="Brīvforma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2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426" name="42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8" name="Ovāls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427" name="42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Brīvforma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2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3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413" name="Brīvforma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414" name="Brīvforma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404" name="40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40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0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0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1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406" name="Brīvforma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441" name="440. grupa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Taisnstūris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443" name="44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Brīvforma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452" name="45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56" name="Brīvforma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57" name="Brīvforma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58" name="Brīvforma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59" name="Brīvforma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60" name="Brīvforma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61" name="Brīvforma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62" name="Brīvforma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463" name="46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Brīvforma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80" name="Brīvforma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464" name="Brīvforma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6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466" name="46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8" name="Ovāls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467" name="46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Brīvforma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6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47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453" name="Brīvforma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454" name="Brīvforma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444" name="44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44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4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4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5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446" name="Brīvforma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481" name="480. grupa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Taisnstūris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483" name="48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Brīvforma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492" name="49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96" name="Brīvforma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97" name="Brīvforma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98" name="Brīvforma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99" name="Brīvforma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00" name="Brīvforma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01" name="Brīvforma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02" name="Brīvforma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03" name="50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Brīvforma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20" name="Brīvforma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504" name="Brīvforma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0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06" name="50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8" name="Ovāls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507" name="50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Brīvforma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0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1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493" name="Brīvforma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494" name="Brīvforma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484" name="48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48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8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8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49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486" name="Brīvforma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521" name="520. grupa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Taisnstūris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523" name="52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Brīvforma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532" name="53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36" name="Brīvforma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37" name="Brīvforma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38" name="Brīvforma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39" name="Brīvforma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40" name="Brīvforma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41" name="Brīvforma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42" name="Brīvforma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43" name="54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Brīvforma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60" name="Brīvforma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544" name="Brīvforma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4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46" name="54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8" name="Ovāls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547" name="54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Brīvforma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4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5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533" name="Brīvforma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534" name="Brīvforma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524" name="52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52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2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2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3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526" name="Brīvforma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561" name="560. grupa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Taisnstūris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563" name="56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Brīvforma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572" name="57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76" name="Brīvforma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77" name="Brīvforma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78" name="Brīvforma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79" name="Brīvforma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80" name="Brīvforma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81" name="Brīvforma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82" name="Brīvforma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83" name="58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Brīvforma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00" name="Brīvforma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584" name="Brīvforma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8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586" name="58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8" name="Ovāls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587" name="58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Brīvforma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8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59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573" name="Brīvforma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574" name="Brīvforma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564" name="56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56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6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6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57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566" name="Brīvforma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601" name="600. grupa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Taisnstūris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603" name="60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Brīvforma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612" name="61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16" name="Brīvforma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17" name="Brīvforma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18" name="Brīvforma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19" name="Brīvforma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20" name="Brīvforma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21" name="Brīvforma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22" name="Brīvforma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623" name="62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Brīvforma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40" name="Brīvforma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624" name="Brīvforma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2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626" name="62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8" name="Ovāls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627" name="62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Brīvforma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2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3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613" name="Brīvforma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614" name="Brīvforma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604" name="60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60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0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0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1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606" name="Brīvforma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641" name="640. grupa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Taisnstūris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643" name="64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Brīvforma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652" name="65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56" name="Brīvforma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57" name="Brīvforma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58" name="Brīvforma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59" name="Brīvforma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60" name="Brīvforma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61" name="Brīvforma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62" name="Brīvforma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663" name="66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Brīvforma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80" name="Brīvforma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664" name="Brīvforma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6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666" name="66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8" name="Ovāls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667" name="66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Brīvforma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6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67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653" name="Brīvforma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654" name="Brīvforma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644" name="64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64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4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4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5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646" name="Brīvforma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681" name="680. grupa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Taisnstūris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683" name="68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Brīvforma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692" name="69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96" name="Brīvforma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97" name="Brīvforma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98" name="Brīvforma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99" name="Brīvforma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00" name="Brīvforma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01" name="Brīvforma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02" name="Brīvforma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703" name="70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Brīvforma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20" name="Brīvforma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704" name="Brīvforma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0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706" name="70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8" name="Ovāls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707" name="70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Brīvforma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0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1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693" name="Brīvforma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694" name="Brīvforma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684" name="68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68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8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8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69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686" name="Brīvforma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  <p:grpSp>
        <p:nvGrpSpPr>
          <p:cNvPr id="721" name="720. grupa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Taisnstūris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v-LV" noProof="0" dirty="0"/>
            </a:p>
          </p:txBody>
        </p:sp>
        <p:grpSp>
          <p:nvGrpSpPr>
            <p:cNvPr id="723" name="722. grupa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Brīvforma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grpSp>
            <p:nvGrpSpPr>
              <p:cNvPr id="732" name="731. grupa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Brīvforma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36" name="Brīvforma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37" name="Brīvforma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38" name="Brīvforma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39" name="Brīvforma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40" name="Brīvforma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41" name="Brīvforma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42" name="Brīvforma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743" name="742. grupa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Brīvforma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60" name="Brīvforma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</p:grpSp>
            <p:sp>
              <p:nvSpPr>
                <p:cNvPr id="744" name="Brīvforma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45" name="Brīvforma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grpSp>
              <p:nvGrpSpPr>
                <p:cNvPr id="746" name="745. grupa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Brīvforma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4" name="Rindiņa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5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6" name="Brīvforma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7" name="Brīvforma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8" name="Ovāls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lv-LV" noProof="0" dirty="0"/>
                  </a:p>
                </p:txBody>
              </p:sp>
            </p:grpSp>
            <p:grpSp>
              <p:nvGrpSpPr>
                <p:cNvPr id="747" name="746. grupa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Brīvforma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49" name="Brīvforma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0" name="Brīvforma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1" name="Brīvforma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0"/>
                    <a:endParaRPr lang="lv-LV" noProof="0" dirty="0"/>
                  </a:p>
                </p:txBody>
              </p:sp>
              <p:sp>
                <p:nvSpPr>
                  <p:cNvPr id="752" name="Brīvforma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 rtl="0"/>
                    <a:endParaRPr lang="lv-LV" noProof="0" dirty="0"/>
                  </a:p>
                </p:txBody>
              </p:sp>
            </p:grpSp>
          </p:grpSp>
          <p:sp>
            <p:nvSpPr>
              <p:cNvPr id="733" name="Brīvforma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  <p:sp>
            <p:nvSpPr>
              <p:cNvPr id="734" name="Brīvforma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lv-LV" noProof="0" dirty="0"/>
              </a:p>
            </p:txBody>
          </p:sp>
        </p:grpSp>
        <p:grpSp>
          <p:nvGrpSpPr>
            <p:cNvPr id="724" name="723. grupa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724. grupa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Brīvforma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28" name="Brīvforma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29" name="Brīvforma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lv-LV" noProof="0" dirty="0"/>
                </a:p>
              </p:txBody>
            </p:sp>
            <p:sp>
              <p:nvSpPr>
                <p:cNvPr id="730" name="Brīvforma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lv-LV" noProof="0" dirty="0"/>
                </a:p>
              </p:txBody>
            </p:sp>
          </p:grpSp>
          <p:sp>
            <p:nvSpPr>
              <p:cNvPr id="726" name="Brīvforma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rtl="0"/>
                <a:endParaRPr lang="lv-LV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a vietturis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Everita Zirne</a:t>
            </a:r>
            <a:endParaRPr lang="lv-LV" dirty="0"/>
          </a:p>
        </p:txBody>
      </p:sp>
      <p:sp>
        <p:nvSpPr>
          <p:cNvPr id="150" name="Teksta vietturis 149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lv-LV" dirty="0" smtClean="0"/>
              <a:t>Atmiņu albumu izgatavotāja un rokdarbniece</a:t>
            </a:r>
            <a:endParaRPr lang="lv-LV" dirty="0"/>
          </a:p>
        </p:txBody>
      </p:sp>
      <p:sp>
        <p:nvSpPr>
          <p:cNvPr id="392" name="Teksta vietturis 391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r>
              <a:rPr lang="lv-LV" dirty="0" smtClean="0"/>
              <a:t>Rīga LV-1234</a:t>
            </a:r>
          </a:p>
          <a:p>
            <a:r>
              <a:rPr lang="lv-LV" dirty="0" smtClean="0"/>
              <a:t>Lielā iela 123</a:t>
            </a:r>
            <a:endParaRPr lang="lv-LV" dirty="0"/>
          </a:p>
        </p:txBody>
      </p:sp>
      <p:sp>
        <p:nvSpPr>
          <p:cNvPr id="393" name="Teksta vietturis 392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tālr. |</a:t>
            </a:r>
            <a:endParaRPr lang="lv-LV" dirty="0"/>
          </a:p>
        </p:txBody>
      </p:sp>
      <p:sp>
        <p:nvSpPr>
          <p:cNvPr id="394" name="Teksta vietturis 393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+371 60 123 456</a:t>
            </a:r>
            <a:endParaRPr lang="lv-LV" dirty="0"/>
          </a:p>
        </p:txBody>
      </p:sp>
      <p:sp>
        <p:nvSpPr>
          <p:cNvPr id="395" name="Teksta vietturis 394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lvl="0"/>
            <a:r>
              <a:rPr lang="lv-LV" dirty="0"/>
              <a:t>e-pasts |</a:t>
            </a:r>
            <a:endParaRPr lang="lv-LV" dirty="0"/>
          </a:p>
        </p:txBody>
      </p:sp>
      <p:sp>
        <p:nvSpPr>
          <p:cNvPr id="396" name="Teksta vietturis 395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evzi@example.com</a:t>
            </a:r>
            <a:endParaRPr lang="lv-LV" dirty="0"/>
          </a:p>
        </p:txBody>
      </p:sp>
      <p:sp>
        <p:nvSpPr>
          <p:cNvPr id="397" name="Teksta vietturis 396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tīmekļa lapa |</a:t>
            </a:r>
            <a:endParaRPr lang="lv-LV" dirty="0"/>
          </a:p>
        </p:txBody>
      </p:sp>
      <p:sp>
        <p:nvSpPr>
          <p:cNvPr id="398" name="Teksta vietturis 397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example.com/</a:t>
            </a:r>
            <a:r>
              <a:rPr lang="lv-LV" dirty="0" err="1" smtClean="0"/>
              <a:t>evzi</a:t>
            </a:r>
            <a:r>
              <a:rPr lang="lv-LV" dirty="0" smtClean="0"/>
              <a:t>/</a:t>
            </a:r>
            <a:r>
              <a:rPr lang="lv-LV" dirty="0" err="1" smtClean="0"/>
              <a:t>emuars</a:t>
            </a:r>
            <a:endParaRPr lang="lv-LV" dirty="0"/>
          </a:p>
        </p:txBody>
      </p:sp>
      <p:sp>
        <p:nvSpPr>
          <p:cNvPr id="579" name="Teksta vietturis 578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0" name="Teksta vietturis 579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1" name="Teksta vietturis 580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2" name="Teksta vietturis 581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3" name="Teksta vietturis 582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4" name="Teksta vietturis 583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5" name="Teksta vietturis 584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6" name="Teksta vietturis 585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7" name="Teksta vietturis 586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8" name="Teksta vietturis 587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89" name="Teksta vietturis 588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0" name="Teksta vietturis 589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1" name="Teksta vietturis 590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2" name="Teksta vietturis 591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3" name="Teksta vietturis 592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4" name="Teksta vietturis 593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5" name="Teksta vietturis 594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6" name="Teksta vietturis 595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7" name="Teksta vietturis 596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8" name="Teksta vietturis 597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599" name="Teksta vietturis 598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0" name="Teksta vietturis 599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1" name="Teksta vietturis 600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2" name="Teksta vietturis 601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3" name="Teksta vietturis 602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4" name="Teksta vietturis 603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5" name="Teksta vietturis 604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6" name="Teksta vietturis 605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7" name="Teksta vietturis 606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8" name="Teksta vietturis 607"/>
          <p:cNvSpPr>
            <a:spLocks noGrp="1"/>
          </p:cNvSpPr>
          <p:nvPr>
            <p:ph type="body" sz="quarter" idx="17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09" name="Teksta vietturis 608"/>
          <p:cNvSpPr>
            <a:spLocks noGrp="1"/>
          </p:cNvSpPr>
          <p:nvPr>
            <p:ph type="body" sz="quarter" idx="17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0" name="Teksta vietturis 609"/>
          <p:cNvSpPr>
            <a:spLocks noGrp="1"/>
          </p:cNvSpPr>
          <p:nvPr>
            <p:ph type="body" sz="quarter" idx="17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1" name="Teksta vietturis 610"/>
          <p:cNvSpPr>
            <a:spLocks noGrp="1"/>
          </p:cNvSpPr>
          <p:nvPr>
            <p:ph type="body" sz="quarter" idx="17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2" name="Teksta vietturis 611"/>
          <p:cNvSpPr>
            <a:spLocks noGrp="1"/>
          </p:cNvSpPr>
          <p:nvPr>
            <p:ph type="body" sz="quarter" idx="17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3" name="Teksta vietturis 612"/>
          <p:cNvSpPr>
            <a:spLocks noGrp="1"/>
          </p:cNvSpPr>
          <p:nvPr>
            <p:ph type="body" sz="quarter" idx="18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4" name="Teksta vietturis 613"/>
          <p:cNvSpPr>
            <a:spLocks noGrp="1"/>
          </p:cNvSpPr>
          <p:nvPr>
            <p:ph type="body" sz="quarter" idx="18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5" name="Teksta vietturis 614"/>
          <p:cNvSpPr>
            <a:spLocks noGrp="1"/>
          </p:cNvSpPr>
          <p:nvPr>
            <p:ph type="body" sz="quarter" idx="18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6" name="Teksta vietturis 615"/>
          <p:cNvSpPr>
            <a:spLocks noGrp="1"/>
          </p:cNvSpPr>
          <p:nvPr>
            <p:ph type="body" sz="quarter" idx="18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7" name="Teksta vietturis 616"/>
          <p:cNvSpPr>
            <a:spLocks noGrp="1"/>
          </p:cNvSpPr>
          <p:nvPr>
            <p:ph type="body" sz="quarter" idx="18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8" name="Teksta vietturis 617"/>
          <p:cNvSpPr>
            <a:spLocks noGrp="1"/>
          </p:cNvSpPr>
          <p:nvPr>
            <p:ph type="body" sz="quarter" idx="18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19" name="Teksta vietturis 618"/>
          <p:cNvSpPr>
            <a:spLocks noGrp="1"/>
          </p:cNvSpPr>
          <p:nvPr>
            <p:ph type="body" sz="quarter" idx="18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0" name="Teksta vietturis 619"/>
          <p:cNvSpPr>
            <a:spLocks noGrp="1"/>
          </p:cNvSpPr>
          <p:nvPr>
            <p:ph type="body" sz="quarter" idx="18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1" name="Teksta vietturis 620"/>
          <p:cNvSpPr>
            <a:spLocks noGrp="1"/>
          </p:cNvSpPr>
          <p:nvPr>
            <p:ph type="body" sz="quarter" idx="18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2" name="Teksta vietturis 621"/>
          <p:cNvSpPr>
            <a:spLocks noGrp="1"/>
          </p:cNvSpPr>
          <p:nvPr>
            <p:ph type="body" sz="quarter" idx="18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3" name="Teksta vietturis 622"/>
          <p:cNvSpPr>
            <a:spLocks noGrp="1"/>
          </p:cNvSpPr>
          <p:nvPr>
            <p:ph type="body" sz="quarter" idx="19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4" name="Teksta vietturis 623"/>
          <p:cNvSpPr>
            <a:spLocks noGrp="1"/>
          </p:cNvSpPr>
          <p:nvPr>
            <p:ph type="body" sz="quarter" idx="19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5" name="Teksta vietturis 624"/>
          <p:cNvSpPr>
            <a:spLocks noGrp="1"/>
          </p:cNvSpPr>
          <p:nvPr>
            <p:ph type="body" sz="quarter" idx="19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6" name="Teksta vietturis 625"/>
          <p:cNvSpPr>
            <a:spLocks noGrp="1"/>
          </p:cNvSpPr>
          <p:nvPr>
            <p:ph type="body" sz="quarter" idx="19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7" name="Teksta vietturis 626"/>
          <p:cNvSpPr>
            <a:spLocks noGrp="1"/>
          </p:cNvSpPr>
          <p:nvPr>
            <p:ph type="body" sz="quarter" idx="19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8" name="Teksta vietturis 627"/>
          <p:cNvSpPr>
            <a:spLocks noGrp="1"/>
          </p:cNvSpPr>
          <p:nvPr>
            <p:ph type="body" sz="quarter" idx="19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29" name="Teksta vietturis 628"/>
          <p:cNvSpPr>
            <a:spLocks noGrp="1"/>
          </p:cNvSpPr>
          <p:nvPr>
            <p:ph type="body" sz="quarter" idx="19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0" name="Teksta vietturis 629"/>
          <p:cNvSpPr>
            <a:spLocks noGrp="1"/>
          </p:cNvSpPr>
          <p:nvPr>
            <p:ph type="body" sz="quarter" idx="19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1" name="Teksta vietturis 630"/>
          <p:cNvSpPr>
            <a:spLocks noGrp="1"/>
          </p:cNvSpPr>
          <p:nvPr>
            <p:ph type="body" sz="quarter" idx="19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2" name="Teksta vietturis 631"/>
          <p:cNvSpPr>
            <a:spLocks noGrp="1"/>
          </p:cNvSpPr>
          <p:nvPr>
            <p:ph type="body" sz="quarter" idx="19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3" name="Teksta vietturis 632"/>
          <p:cNvSpPr>
            <a:spLocks noGrp="1"/>
          </p:cNvSpPr>
          <p:nvPr>
            <p:ph type="body" sz="quarter" idx="20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4" name="Teksta vietturis 633"/>
          <p:cNvSpPr>
            <a:spLocks noGrp="1"/>
          </p:cNvSpPr>
          <p:nvPr>
            <p:ph type="body" sz="quarter" idx="20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5" name="Teksta vietturis 634"/>
          <p:cNvSpPr>
            <a:spLocks noGrp="1"/>
          </p:cNvSpPr>
          <p:nvPr>
            <p:ph type="body" sz="quarter" idx="20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6" name="Teksta vietturis 635"/>
          <p:cNvSpPr>
            <a:spLocks noGrp="1"/>
          </p:cNvSpPr>
          <p:nvPr>
            <p:ph type="body" sz="quarter" idx="20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7" name="Teksta vietturis 636"/>
          <p:cNvSpPr>
            <a:spLocks noGrp="1"/>
          </p:cNvSpPr>
          <p:nvPr>
            <p:ph type="body" sz="quarter" idx="20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8" name="Teksta vietturis 637"/>
          <p:cNvSpPr>
            <a:spLocks noGrp="1"/>
          </p:cNvSpPr>
          <p:nvPr>
            <p:ph type="body" sz="quarter" idx="20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39" name="Teksta vietturis 638"/>
          <p:cNvSpPr>
            <a:spLocks noGrp="1"/>
          </p:cNvSpPr>
          <p:nvPr>
            <p:ph type="body" sz="quarter" idx="20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0" name="Teksta vietturis 639"/>
          <p:cNvSpPr>
            <a:spLocks noGrp="1"/>
          </p:cNvSpPr>
          <p:nvPr>
            <p:ph type="body" sz="quarter" idx="20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1" name="Teksta vietturis 640"/>
          <p:cNvSpPr>
            <a:spLocks noGrp="1"/>
          </p:cNvSpPr>
          <p:nvPr>
            <p:ph type="body" sz="quarter" idx="20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2" name="Teksta vietturis 641"/>
          <p:cNvSpPr>
            <a:spLocks noGrp="1"/>
          </p:cNvSpPr>
          <p:nvPr>
            <p:ph type="body" sz="quarter" idx="20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3" name="Teksta vietturis 642"/>
          <p:cNvSpPr>
            <a:spLocks noGrp="1"/>
          </p:cNvSpPr>
          <p:nvPr>
            <p:ph type="body" sz="quarter" idx="2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4" name="Teksta vietturis 643"/>
          <p:cNvSpPr>
            <a:spLocks noGrp="1"/>
          </p:cNvSpPr>
          <p:nvPr>
            <p:ph type="body" sz="quarter" idx="2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5" name="Teksta vietturis 644"/>
          <p:cNvSpPr>
            <a:spLocks noGrp="1"/>
          </p:cNvSpPr>
          <p:nvPr>
            <p:ph type="body" sz="quarter" idx="2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6" name="Teksta vietturis 645"/>
          <p:cNvSpPr>
            <a:spLocks noGrp="1"/>
          </p:cNvSpPr>
          <p:nvPr>
            <p:ph type="body" sz="quarter" idx="2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7" name="Teksta vietturis 646"/>
          <p:cNvSpPr>
            <a:spLocks noGrp="1"/>
          </p:cNvSpPr>
          <p:nvPr>
            <p:ph type="body" sz="quarter" idx="2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8" name="Teksta vietturis 647"/>
          <p:cNvSpPr>
            <a:spLocks noGrp="1"/>
          </p:cNvSpPr>
          <p:nvPr>
            <p:ph type="body" sz="quarter" idx="2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49" name="Teksta vietturis 648"/>
          <p:cNvSpPr>
            <a:spLocks noGrp="1"/>
          </p:cNvSpPr>
          <p:nvPr>
            <p:ph type="body" sz="quarter" idx="2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0" name="Teksta vietturis 649"/>
          <p:cNvSpPr>
            <a:spLocks noGrp="1"/>
          </p:cNvSpPr>
          <p:nvPr>
            <p:ph type="body" sz="quarter" idx="2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1" name="Teksta vietturis 650"/>
          <p:cNvSpPr>
            <a:spLocks noGrp="1"/>
          </p:cNvSpPr>
          <p:nvPr>
            <p:ph type="body" sz="quarter" idx="2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2" name="Teksta vietturis 651"/>
          <p:cNvSpPr>
            <a:spLocks noGrp="1"/>
          </p:cNvSpPr>
          <p:nvPr>
            <p:ph type="body" sz="quarter" idx="2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3" name="Teksta vietturis 652"/>
          <p:cNvSpPr>
            <a:spLocks noGrp="1"/>
          </p:cNvSpPr>
          <p:nvPr>
            <p:ph type="body" sz="quarter" idx="2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4" name="Teksta vietturis 653"/>
          <p:cNvSpPr>
            <a:spLocks noGrp="1"/>
          </p:cNvSpPr>
          <p:nvPr>
            <p:ph type="body" sz="quarter" idx="2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5" name="Teksta vietturis 654"/>
          <p:cNvSpPr>
            <a:spLocks noGrp="1"/>
          </p:cNvSpPr>
          <p:nvPr>
            <p:ph type="body" sz="quarter" idx="2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6" name="Teksta vietturis 655"/>
          <p:cNvSpPr>
            <a:spLocks noGrp="1"/>
          </p:cNvSpPr>
          <p:nvPr>
            <p:ph type="body" sz="quarter" idx="2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7" name="Teksta vietturis 656"/>
          <p:cNvSpPr>
            <a:spLocks noGrp="1"/>
          </p:cNvSpPr>
          <p:nvPr>
            <p:ph type="body" sz="quarter" idx="2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8" name="Teksta vietturis 657"/>
          <p:cNvSpPr>
            <a:spLocks noGrp="1"/>
          </p:cNvSpPr>
          <p:nvPr>
            <p:ph type="body" sz="quarter" idx="2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659" name="Teksta vietturis 658"/>
          <p:cNvSpPr>
            <a:spLocks noGrp="1"/>
          </p:cNvSpPr>
          <p:nvPr>
            <p:ph type="body" sz="quarter" idx="2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ītkartes ar pļavas puķēm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C02E6C-C47D-464C-B21A-B5DE446098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62868F-8659-4999-9021-F0E43454AF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077043-B37A-4417-97D7-99D092E334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Pielāgots</PresentationFormat>
  <Paragraphs>14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Vizītkartes ar pļavas puķēm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2013-07-31T14:33:57Z</dcterms:created>
  <dcterms:modified xsi:type="dcterms:W3CDTF">2013-12-18T10:21:34Z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