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78" d="100"/>
          <a:sy n="78" d="100"/>
        </p:scale>
        <p:origin x="2256" y="11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40DF0C42-8226-4523-B11E-7C13978E6CFD}" type="datetimeFigureOut">
              <a:rPr lang="lv-LV" smtClean="0"/>
              <a:t>2013.12.04.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5" name="Slaida numura vietturis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4FE0F56A-0C86-4ACC-9CF4-1B63F756A4B0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AC0A8818-56B1-4EAC-B5D3-7BFFD2C4E1DE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4" name="Slaida attēla vietturi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6" name="Kājenes vietturis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7" name="Slaida numura vietturis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636046C0-8A92-4E40-B931-77A8EEB71F69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Lai</a:t>
            </a:r>
            <a:r>
              <a:rPr lang="lv-LV" baseline="0" dirty="0" smtClean="0"/>
              <a:t> mainītu pirmo vizītkartes paraugu, aizstājiet saturu ar savu saturu. </a:t>
            </a:r>
          </a:p>
          <a:p>
            <a:endParaRPr lang="lv-LV" baseline="0" dirty="0" smtClean="0"/>
          </a:p>
          <a:p>
            <a:r>
              <a:rPr lang="lv-LV" baseline="0" dirty="0" smtClean="0"/>
              <a:t>Ja vēlaties sākt visu no jauna, nospiediet cilnes Sākums pogu Jauns slaids, lai ievietotu jaunu lapu. Tagad ievadiet savu tekstu tukšajos vietturos.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aida numura vietturis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lāgots izkārto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ksta vietturis 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200" name="Teksta vietturis 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201" name="Teksta vietturis 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202" name="Teksta vietturis 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203" name="Teksta vietturis 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204" name="Teksta vietturis 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205" name="Teksta vietturis 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206" name="Teksta vietturis 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207" name="Teksta vietturis 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208" name="Teksta vietturis 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111" name="Teksta vietturis 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112" name="Teksta vietturis 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113" name="Teksta vietturis 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114" name="Teksta vietturis 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115" name="Teksta vietturis 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194" name="Teksta vietturis 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195" name="Teksta vietturis 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196" name="Teksta vietturis 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197" name="Teksta vietturis 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198" name="Teksta vietturis 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209" name="Teksta vietturis 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210" name="Teksta vietturis 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211" name="Teksta vietturis 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212" name="Teksta vietturis 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213" name="Teksta vietturis 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214" name="Teksta vietturis 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215" name="Teksta vietturis 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216" name="Teksta vietturis 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217" name="Teksta vietturis 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218" name="Teksta vietturis 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219" name="Teksta vietturis 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220" name="Teksta vietturis 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221" name="Teksta vietturis 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222" name="Teksta vietturis 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223" name="Teksta vietturis 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224" name="Teksta vietturis 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225" name="Teksta vietturis 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226" name="Teksta vietturis 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227" name="Teksta vietturis 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228" name="Teksta vietturis 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229" name="Teksta vietturis 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230" name="Teksta vietturis 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231" name="Teksta vietturis 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232" name="Teksta vietturis 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233" name="Teksta vietturis 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  <p:sp>
        <p:nvSpPr>
          <p:cNvPr id="234" name="Teksta vietturis 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vārdu un uzvārdu</a:t>
            </a:r>
          </a:p>
        </p:txBody>
      </p:sp>
      <p:sp>
        <p:nvSpPr>
          <p:cNvPr id="235" name="Teksta vietturis 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lv-LV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v-LV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v-LV" dirty="0"/>
              <a:t>Šeit ierakstiet amatu vai nodarbošanos</a:t>
            </a:r>
          </a:p>
        </p:txBody>
      </p:sp>
      <p:sp>
        <p:nvSpPr>
          <p:cNvPr id="236" name="Teksta vietturis 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Tālruņa numurs | Tālruņa numurs</a:t>
            </a:r>
          </a:p>
        </p:txBody>
      </p:sp>
      <p:sp>
        <p:nvSpPr>
          <p:cNvPr id="237" name="Teksta vietturis 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E-pasta adrese | </a:t>
            </a:r>
            <a:r>
              <a:rPr lang="lv-LV" dirty="0" err="1"/>
              <a:t>Twitter</a:t>
            </a:r>
            <a:r>
              <a:rPr lang="lv-LV" dirty="0"/>
              <a:t> adrese</a:t>
            </a:r>
          </a:p>
        </p:txBody>
      </p:sp>
      <p:sp>
        <p:nvSpPr>
          <p:cNvPr id="238" name="Teksta vietturis 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lv-LV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lv-LV" dirty="0"/>
              <a:t>Emuāra 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vizītkartes režģi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Taisnstūris 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9" name="Taisnstūris 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0" name="Taisnstūris 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1" name="Taisnstūris 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2" name="Taisnstūris 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3" name="Taisnstūris 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4" name="Taisnstūris 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5" name="Taisnstūris 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6" name="Taisnstūris 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7" name="Taisnstūris 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</p:grpSp>
      <p:sp>
        <p:nvSpPr>
          <p:cNvPr id="2" name="Virsraksta vietturis 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 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 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lv-LV"/>
              <a:t>2013.12.04.</a:t>
            </a:fld>
            <a:endParaRPr lang="lv-LV" dirty="0"/>
          </a:p>
        </p:txBody>
      </p:sp>
      <p:sp>
        <p:nvSpPr>
          <p:cNvPr id="5" name="Kājenes vietturis 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 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lv-LV" smtClean="0"/>
              <a:t>‹#›</a:t>
            </a:fld>
            <a:endParaRPr lang="lv-LV" dirty="0"/>
          </a:p>
        </p:txBody>
      </p:sp>
      <p:grpSp>
        <p:nvGrpSpPr>
          <p:cNvPr id="19" name="Grupa 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Attēls 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Attēls 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Attēls 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Attēls 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Attēls 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Attēls 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Attēls 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Attēls 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a 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a 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Attēls 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Attēls 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Attēls 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Attēls 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Attēls 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Attēls 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Attēls 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Attēls 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a 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a 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Attēls 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Attēls 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Attēls 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Attēls 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Attēls 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Attēls 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Attēls 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Attēls 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a 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a 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Attēls 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Attēls 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Attēls 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Attēls 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Attēls 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Attēls 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Attēls 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Attēls 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a 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a 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Attēls 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Attēls 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Attēls 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Attēls 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Attēls 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Attēls 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Attēls 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Attēls 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a 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a 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Attēls 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Attēls 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Attēls 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Attēls 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Attēls 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Attēls 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Attēls 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Attēls 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a 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a 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Attēls 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Attēls 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Attēls 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Attēls 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Attēls 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Attēls 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Attēls 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Attēls 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a 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a 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Attēls 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Attēls 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Attēls 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Attēls 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Attēls 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Attēls 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Attēls 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Attēls 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a 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a 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Attēls 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Attēls 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Attēls 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Attēls 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Attēls 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Attēls 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Attēls 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Attēls 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a 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a 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Attēls 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Attēls 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Attēls 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Attēls 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Attēls 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Attēls 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Attēls 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Attēls 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a 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Attēls 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Attēls 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Attēls 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Attēls 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Attēls 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lv-LV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lv-LV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Teksta vietturis 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lv-LV" dirty="0"/>
              <a:t>Everita Zirne</a:t>
            </a:r>
          </a:p>
        </p:txBody>
      </p:sp>
      <p:sp>
        <p:nvSpPr>
          <p:cNvPr id="492" name="Teksta vietturis 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lv-LV" dirty="0"/>
              <a:t>Atmiņu albumu izgatavotāja un rokdarbniece</a:t>
            </a:r>
          </a:p>
        </p:txBody>
      </p:sp>
      <p:sp>
        <p:nvSpPr>
          <p:cNvPr id="493" name="Teksta vietturis 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lv-LV" dirty="0"/>
              <a:t>Mob. tālr.: 23456789 </a:t>
            </a:r>
            <a:r>
              <a:rPr lang="lv-LV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lv-LV" dirty="0"/>
              <a:t> Mājas tālr.: 98765432</a:t>
            </a:r>
          </a:p>
        </p:txBody>
      </p:sp>
      <p:sp>
        <p:nvSpPr>
          <p:cNvPr id="494" name="Teksta vietturis 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lv-LV" dirty="0"/>
              <a:t>evzi@example.com </a:t>
            </a:r>
            <a:r>
              <a:rPr lang="lv-LV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lv-LV" dirty="0"/>
              <a:t> @evziexamplecom</a:t>
            </a:r>
          </a:p>
        </p:txBody>
      </p:sp>
      <p:sp>
        <p:nvSpPr>
          <p:cNvPr id="495" name="Teksta vietturis 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lv-LV" dirty="0"/>
              <a:t>www.example.com/evzi/emuars</a:t>
            </a:r>
          </a:p>
        </p:txBody>
      </p:sp>
      <p:sp>
        <p:nvSpPr>
          <p:cNvPr id="547" name="Teksta vietturis 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8" name="Teksta vietturis 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9" name="Teksta vietturis 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0" name="Teksta vietturis 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1" name="Teksta vietturis 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37" name="Teksta vietturis 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38" name="Teksta vietturis 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39" name="Teksta vietturis 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0" name="Teksta vietturis 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1" name="Teksta vietturis 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2" name="Teksta vietturis 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3" name="Teksta vietturis 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4" name="Teksta vietturis 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5" name="Teksta vietturis 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46" name="Teksta vietturis 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2" name="Teksta vietturis 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3" name="Teksta vietturis 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4" name="Teksta vietturis 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5" name="Teksta vietturis 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6" name="Teksta vietturis 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7" name="Teksta vietturis 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8" name="Teksta vietturis 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59" name="Teksta vietturis 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0" name="Teksta vietturis 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1" name="Teksta vietturis 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2" name="Teksta vietturis 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3" name="Teksta vietturis 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4" name="Teksta vietturis 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5" name="Teksta vietturis 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6" name="Teksta vietturis 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7" name="Teksta vietturis 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8" name="Teksta vietturis 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69" name="Teksta vietturis 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0" name="Teksta vietturis 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1" name="Teksta vietturis 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2" name="Teksta vietturis 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3" name="Teksta vietturis 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4" name="Teksta vietturis 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5" name="Teksta vietturis 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6" name="Teksta vietturis 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7" name="Teksta vietturis 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8" name="Teksta vietturis 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79" name="Teksta vietturis 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80" name="Teksta vietturis 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81" name="Teksta vietturis 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ītkartes ar mārītēm, līdzinātām uz centru">
  <a:themeElements>
    <a:clrScheme name="mārīte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lv-LV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Pielāgots</PresentationFormat>
  <Paragraphs>9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Vizītkartes ar mārītēm, līdzinātām uz centru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2013-07-31T14:27:41Z</dcterms:created>
  <dcterms:modified xsi:type="dcterms:W3CDTF">2013-12-04T06:09:16Z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