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48" autoAdjust="0"/>
  </p:normalViewPr>
  <p:slideViewPr>
    <p:cSldViewPr>
      <p:cViewPr>
        <p:scale>
          <a:sx n="100" d="100"/>
          <a:sy n="100" d="100"/>
        </p:scale>
        <p:origin x="996" y="3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2" d="100"/>
          <a:sy n="72" d="100"/>
        </p:scale>
        <p:origin x="223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7CE7531-3C65-4642-9ECF-57A9A159AA53}" type="datetime1">
              <a:rPr lang="lv-LV" smtClean="0"/>
              <a:pPr algn="r" rtl="0"/>
              <a:t>2013.12.18.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lv-LV" dirty="0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503C6AB8-00D4-4A8D-98A3-9E2F89A79F93}" type="datetime1">
              <a:rPr lang="lv-LV" smtClean="0"/>
              <a:pPr algn="r"/>
              <a:t>2013.12.18.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v-LV" noProof="0" dirty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lv-LV" dirty="0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-LV" baseline="0" noProof="0" dirty="0" smtClean="0"/>
              <a:t>Lai mainītu pirmo vizītkartes paraugu, aizstājiet saturu ar savējo. Lai mainītu logotipu, atlasiet attēlu Aizstāt ar logotipu un </a:t>
            </a:r>
            <a:r>
              <a:rPr lang="lv-LV" baseline="0" noProof="0" dirty="0" err="1" smtClean="0"/>
              <a:t>kontekstcilnes</a:t>
            </a:r>
            <a:r>
              <a:rPr lang="lv-LV" baseline="0" noProof="0" dirty="0" smtClean="0"/>
              <a:t> Attēlu rīki cilnē Formatēšana izvēlieties opciju Mainīt attēlu.</a:t>
            </a:r>
          </a:p>
          <a:p>
            <a:pPr rtl="0"/>
            <a:endParaRPr lang="lv-LV" baseline="0" noProof="0" dirty="0" smtClean="0"/>
          </a:p>
          <a:p>
            <a:pPr rtl="0"/>
            <a:r>
              <a:rPr lang="lv-LV" baseline="0" noProof="0" dirty="0" smtClean="0"/>
              <a:t>Ja vēlaties sākt pavisam no sākuma, cilnē Sākums nospiediet pogu Jauns slaids, lai ievietotu jaunu lapu. Pēc tam ievadiet tekstu tukšajos vietturos un pievienojiet savu logotipu, izmantojot opciju Ievietot attēlu.</a:t>
            </a:r>
            <a:endParaRPr lang="lv-LV" noProof="0" dirty="0" smtClean="0"/>
          </a:p>
          <a:p>
            <a:pPr rtl="0"/>
            <a:endParaRPr lang="lv-LV" noProof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zītkartes, līdz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rāsu bloks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70" name="Teksta vietturis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69" name="Teksta vietturis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24" name="Teksta vietturis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[E-pasts]</a:t>
            </a:r>
            <a:endParaRPr lang="lv-LV" noProof="0" dirty="0"/>
          </a:p>
        </p:txBody>
      </p:sp>
      <p:sp>
        <p:nvSpPr>
          <p:cNvPr id="75" name="Teksta vietturis 31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[Iela]</a:t>
            </a:r>
            <a:endParaRPr lang="lv-LV" noProof="0" dirty="0"/>
          </a:p>
        </p:txBody>
      </p:sp>
      <p:sp>
        <p:nvSpPr>
          <p:cNvPr id="125" name="Teksta vietturis 31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[Pilsēta vai novads, pasta indekss]</a:t>
            </a:r>
            <a:endParaRPr lang="lv-LV" noProof="0" dirty="0"/>
          </a:p>
        </p:txBody>
      </p:sp>
      <p:sp>
        <p:nvSpPr>
          <p:cNvPr id="136" name="Teksta vietturis 31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Darbā</a:t>
            </a:r>
            <a:endParaRPr lang="lv-LV" noProof="0" dirty="0"/>
          </a:p>
        </p:txBody>
      </p:sp>
      <p:sp>
        <p:nvSpPr>
          <p:cNvPr id="137" name="Teksta vietturis 31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5" y="3595685"/>
            <a:ext cx="446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Mob. tālr.</a:t>
            </a:r>
            <a:endParaRPr lang="lv-LV" noProof="0" dirty="0"/>
          </a:p>
        </p:txBody>
      </p:sp>
      <p:sp>
        <p:nvSpPr>
          <p:cNvPr id="148" name="Teksta vietturis 31"/>
          <p:cNvSpPr>
            <a:spLocks noGrp="1"/>
          </p:cNvSpPr>
          <p:nvPr>
            <p:ph type="body" sz="quarter" idx="84" hasCustomPrompt="1"/>
          </p:nvPr>
        </p:nvSpPr>
        <p:spPr>
          <a:xfrm>
            <a:off x="9024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149" name="Teksta vietturis 31"/>
          <p:cNvSpPr>
            <a:spLocks noGrp="1"/>
          </p:cNvSpPr>
          <p:nvPr>
            <p:ph type="body" sz="quarter" idx="85" hasCustomPrompt="1"/>
          </p:nvPr>
        </p:nvSpPr>
        <p:spPr>
          <a:xfrm>
            <a:off x="1072525" y="3595685"/>
            <a:ext cx="1063936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161" name="krāsu bloks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162" name="Teksta vietturis 21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163" name="Teksta vietturis 19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64" name="Teksta vietturis 21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[E-pasts]</a:t>
            </a:r>
            <a:endParaRPr lang="lv-LV" noProof="0" dirty="0"/>
          </a:p>
        </p:txBody>
      </p:sp>
      <p:sp>
        <p:nvSpPr>
          <p:cNvPr id="165" name="Teksta vietturis 31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[Iela]</a:t>
            </a:r>
            <a:endParaRPr lang="lv-LV" noProof="0" dirty="0"/>
          </a:p>
        </p:txBody>
      </p:sp>
      <p:sp>
        <p:nvSpPr>
          <p:cNvPr id="166" name="Teksta vietturis 31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[Pilsēta vai novads, pasta indekss]</a:t>
            </a:r>
            <a:endParaRPr lang="lv-LV" noProof="0" dirty="0"/>
          </a:p>
        </p:txBody>
      </p:sp>
      <p:sp>
        <p:nvSpPr>
          <p:cNvPr id="167" name="Teksta vietturis 31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Darbā</a:t>
            </a:r>
            <a:endParaRPr lang="lv-LV" noProof="0" dirty="0"/>
          </a:p>
        </p:txBody>
      </p:sp>
      <p:sp>
        <p:nvSpPr>
          <p:cNvPr id="168" name="Teksta vietturis 31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7" y="3595685"/>
            <a:ext cx="446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Mob. tālr.</a:t>
            </a:r>
            <a:endParaRPr lang="lv-LV" noProof="0" dirty="0"/>
          </a:p>
        </p:txBody>
      </p:sp>
      <p:sp>
        <p:nvSpPr>
          <p:cNvPr id="169" name="Teksta vietturis 31"/>
          <p:cNvSpPr>
            <a:spLocks noGrp="1"/>
          </p:cNvSpPr>
          <p:nvPr>
            <p:ph type="body" sz="quarter" idx="93" hasCustomPrompt="1"/>
          </p:nvPr>
        </p:nvSpPr>
        <p:spPr>
          <a:xfrm>
            <a:off x="27312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170" name="Teksta vietturis 31"/>
          <p:cNvSpPr>
            <a:spLocks noGrp="1"/>
          </p:cNvSpPr>
          <p:nvPr>
            <p:ph type="body" sz="quarter" idx="94" hasCustomPrompt="1"/>
          </p:nvPr>
        </p:nvSpPr>
        <p:spPr>
          <a:xfrm>
            <a:off x="2901326" y="3595685"/>
            <a:ext cx="1063935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172" name="krāsu bloks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173" name="Teksta vietturis 21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174" name="Teksta vietturis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75" name="Teksta vietturis 21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[E-pasts]</a:t>
            </a:r>
            <a:endParaRPr lang="lv-LV" noProof="0" dirty="0"/>
          </a:p>
        </p:txBody>
      </p:sp>
      <p:sp>
        <p:nvSpPr>
          <p:cNvPr id="176" name="Teksta vietturis 31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[Iela]</a:t>
            </a:r>
            <a:endParaRPr lang="lv-LV" noProof="0" dirty="0"/>
          </a:p>
        </p:txBody>
      </p:sp>
      <p:sp>
        <p:nvSpPr>
          <p:cNvPr id="177" name="Teksta vietturis 31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[Pilsēta vai novads, pasta indekss]</a:t>
            </a:r>
            <a:endParaRPr lang="lv-LV" noProof="0" dirty="0"/>
          </a:p>
        </p:txBody>
      </p:sp>
      <p:sp>
        <p:nvSpPr>
          <p:cNvPr id="178" name="Teksta vietturis 31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Darbā</a:t>
            </a:r>
            <a:endParaRPr lang="lv-LV" noProof="0" dirty="0"/>
          </a:p>
        </p:txBody>
      </p:sp>
      <p:sp>
        <p:nvSpPr>
          <p:cNvPr id="179" name="Teksta vietturis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446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Mob. tālr.</a:t>
            </a:r>
            <a:endParaRPr lang="lv-LV" noProof="0" dirty="0"/>
          </a:p>
        </p:txBody>
      </p:sp>
      <p:sp>
        <p:nvSpPr>
          <p:cNvPr id="180" name="Teksta vietturis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560940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181" name="Teksta vietturis 31"/>
          <p:cNvSpPr>
            <a:spLocks noGrp="1"/>
          </p:cNvSpPr>
          <p:nvPr>
            <p:ph type="body" sz="quarter" idx="103" hasCustomPrompt="1"/>
          </p:nvPr>
        </p:nvSpPr>
        <p:spPr>
          <a:xfrm>
            <a:off x="4730971" y="3595685"/>
            <a:ext cx="1063935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183" name="krāsu bloks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184" name="Teksta vietturis 21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185" name="Teksta vietturis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86" name="Teksta vietturis 21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[E-pasts]</a:t>
            </a:r>
            <a:endParaRPr lang="lv-LV" noProof="0" dirty="0"/>
          </a:p>
        </p:txBody>
      </p:sp>
      <p:sp>
        <p:nvSpPr>
          <p:cNvPr id="187" name="Teksta vietturis 31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[Iela]</a:t>
            </a:r>
            <a:endParaRPr lang="lv-LV" noProof="0" dirty="0"/>
          </a:p>
        </p:txBody>
      </p:sp>
      <p:sp>
        <p:nvSpPr>
          <p:cNvPr id="188" name="Teksta vietturis 31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[Pilsēta vai novads, pasta indekss]</a:t>
            </a:r>
            <a:endParaRPr lang="lv-LV" noProof="0" dirty="0"/>
          </a:p>
        </p:txBody>
      </p:sp>
      <p:sp>
        <p:nvSpPr>
          <p:cNvPr id="189" name="Teksta vietturis 31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Darbā</a:t>
            </a:r>
            <a:endParaRPr lang="lv-LV" noProof="0" dirty="0"/>
          </a:p>
        </p:txBody>
      </p:sp>
      <p:sp>
        <p:nvSpPr>
          <p:cNvPr id="190" name="Teksta vietturis 31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446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Mob. tālr.</a:t>
            </a:r>
            <a:endParaRPr lang="lv-LV" noProof="0" dirty="0"/>
          </a:p>
        </p:txBody>
      </p:sp>
      <p:sp>
        <p:nvSpPr>
          <p:cNvPr id="191" name="Teksta vietturis 31"/>
          <p:cNvSpPr>
            <a:spLocks noGrp="1"/>
          </p:cNvSpPr>
          <p:nvPr>
            <p:ph type="body" sz="quarter" idx="111" hasCustomPrompt="1"/>
          </p:nvPr>
        </p:nvSpPr>
        <p:spPr>
          <a:xfrm>
            <a:off x="63888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192" name="Teksta vietturis 31"/>
          <p:cNvSpPr>
            <a:spLocks noGrp="1"/>
          </p:cNvSpPr>
          <p:nvPr>
            <p:ph type="body" sz="quarter" idx="112" hasCustomPrompt="1"/>
          </p:nvPr>
        </p:nvSpPr>
        <p:spPr>
          <a:xfrm>
            <a:off x="6558926" y="3595685"/>
            <a:ext cx="1063935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194" name="krāsu bloks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195" name="Teksta vietturis 21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196" name="Teksta vietturis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97" name="Teksta vietturis 21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[E-pasts]</a:t>
            </a:r>
            <a:endParaRPr lang="lv-LV" noProof="0" dirty="0"/>
          </a:p>
        </p:txBody>
      </p:sp>
      <p:sp>
        <p:nvSpPr>
          <p:cNvPr id="198" name="Teksta vietturis 31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[Iela]</a:t>
            </a:r>
            <a:endParaRPr lang="lv-LV" noProof="0" dirty="0"/>
          </a:p>
        </p:txBody>
      </p:sp>
      <p:sp>
        <p:nvSpPr>
          <p:cNvPr id="199" name="Teksta vietturis 31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Šeit ierakstiet pilsētu vai novadu un pasta indeksu</a:t>
            </a:r>
            <a:endParaRPr lang="lv-LV" noProof="0" dirty="0"/>
          </a:p>
        </p:txBody>
      </p:sp>
      <p:sp>
        <p:nvSpPr>
          <p:cNvPr id="200" name="Teksta vietturis 31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Darbā</a:t>
            </a:r>
            <a:endParaRPr lang="lv-LV" noProof="0" dirty="0"/>
          </a:p>
        </p:txBody>
      </p:sp>
      <p:sp>
        <p:nvSpPr>
          <p:cNvPr id="201" name="Teksta vietturis 31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7" y="3595685"/>
            <a:ext cx="446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Mob. tālr.</a:t>
            </a:r>
            <a:endParaRPr lang="lv-LV" noProof="0" dirty="0"/>
          </a:p>
        </p:txBody>
      </p:sp>
      <p:sp>
        <p:nvSpPr>
          <p:cNvPr id="202" name="Teksta vietturis 31"/>
          <p:cNvSpPr>
            <a:spLocks noGrp="1"/>
          </p:cNvSpPr>
          <p:nvPr>
            <p:ph type="body" sz="quarter" idx="120" hasCustomPrompt="1"/>
          </p:nvPr>
        </p:nvSpPr>
        <p:spPr>
          <a:xfrm>
            <a:off x="822345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203" name="Teksta vietturis 31"/>
          <p:cNvSpPr>
            <a:spLocks noGrp="1"/>
          </p:cNvSpPr>
          <p:nvPr>
            <p:ph type="body" sz="quarter" idx="121" hasCustomPrompt="1"/>
          </p:nvPr>
        </p:nvSpPr>
        <p:spPr>
          <a:xfrm>
            <a:off x="8393486" y="3595685"/>
            <a:ext cx="1063935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205" name="krāsu bloks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206" name="Teksta vietturis 21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207" name="Teksta vietturis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08" name="Teksta vietturis 21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[E-pasts]</a:t>
            </a:r>
            <a:endParaRPr lang="lv-LV" noProof="0" dirty="0"/>
          </a:p>
        </p:txBody>
      </p:sp>
      <p:sp>
        <p:nvSpPr>
          <p:cNvPr id="209" name="Teksta vietturis 31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[Iela]</a:t>
            </a:r>
            <a:endParaRPr lang="lv-LV" noProof="0" dirty="0"/>
          </a:p>
        </p:txBody>
      </p:sp>
      <p:sp>
        <p:nvSpPr>
          <p:cNvPr id="210" name="Teksta vietturis 31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[Pilsēta vai novads, pasta indekss]</a:t>
            </a:r>
            <a:endParaRPr lang="lv-LV" noProof="0" dirty="0"/>
          </a:p>
        </p:txBody>
      </p:sp>
      <p:sp>
        <p:nvSpPr>
          <p:cNvPr id="211" name="Teksta vietturis 31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Darbā</a:t>
            </a:r>
            <a:endParaRPr lang="lv-LV" noProof="0" dirty="0"/>
          </a:p>
        </p:txBody>
      </p:sp>
      <p:sp>
        <p:nvSpPr>
          <p:cNvPr id="212" name="Teksta vietturis 31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7" y="6796792"/>
            <a:ext cx="446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Mob. tālr.</a:t>
            </a:r>
            <a:endParaRPr lang="lv-LV" noProof="0" dirty="0"/>
          </a:p>
        </p:txBody>
      </p:sp>
      <p:sp>
        <p:nvSpPr>
          <p:cNvPr id="213" name="Teksta vietturis 31"/>
          <p:cNvSpPr>
            <a:spLocks noGrp="1"/>
          </p:cNvSpPr>
          <p:nvPr>
            <p:ph type="body" sz="quarter" idx="129" hasCustomPrompt="1"/>
          </p:nvPr>
        </p:nvSpPr>
        <p:spPr>
          <a:xfrm>
            <a:off x="9024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214" name="Teksta vietturis 31"/>
          <p:cNvSpPr>
            <a:spLocks noGrp="1"/>
          </p:cNvSpPr>
          <p:nvPr>
            <p:ph type="body" sz="quarter" idx="130" hasCustomPrompt="1"/>
          </p:nvPr>
        </p:nvSpPr>
        <p:spPr>
          <a:xfrm>
            <a:off x="1072524" y="6796792"/>
            <a:ext cx="1063937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216" name="krāsu bloks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217" name="Teksta vietturis 21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218" name="Teksta vietturis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19" name="Teksta vietturis 21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[E-pasts]</a:t>
            </a:r>
            <a:endParaRPr lang="lv-LV" noProof="0" dirty="0"/>
          </a:p>
        </p:txBody>
      </p:sp>
      <p:sp>
        <p:nvSpPr>
          <p:cNvPr id="220" name="Teksta vietturis 31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[Iela]</a:t>
            </a:r>
            <a:endParaRPr lang="lv-LV" noProof="0" dirty="0"/>
          </a:p>
        </p:txBody>
      </p:sp>
      <p:sp>
        <p:nvSpPr>
          <p:cNvPr id="221" name="Teksta vietturis 31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[Pilsēta vai novads, pasta indekss]</a:t>
            </a:r>
            <a:endParaRPr lang="lv-LV" noProof="0" dirty="0"/>
          </a:p>
        </p:txBody>
      </p:sp>
      <p:sp>
        <p:nvSpPr>
          <p:cNvPr id="222" name="Teksta vietturis 31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Darbā</a:t>
            </a:r>
            <a:endParaRPr lang="lv-LV" noProof="0" dirty="0"/>
          </a:p>
        </p:txBody>
      </p:sp>
      <p:sp>
        <p:nvSpPr>
          <p:cNvPr id="223" name="Teksta vietturis 31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7" y="6796792"/>
            <a:ext cx="446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Mob. tālr.</a:t>
            </a:r>
            <a:endParaRPr lang="lv-LV" noProof="0" dirty="0"/>
          </a:p>
        </p:txBody>
      </p:sp>
      <p:sp>
        <p:nvSpPr>
          <p:cNvPr id="224" name="Teksta vietturis 31"/>
          <p:cNvSpPr>
            <a:spLocks noGrp="1"/>
          </p:cNvSpPr>
          <p:nvPr>
            <p:ph type="body" sz="quarter" idx="138" hasCustomPrompt="1"/>
          </p:nvPr>
        </p:nvSpPr>
        <p:spPr>
          <a:xfrm>
            <a:off x="27312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225" name="Teksta vietturis 31"/>
          <p:cNvSpPr>
            <a:spLocks noGrp="1"/>
          </p:cNvSpPr>
          <p:nvPr>
            <p:ph type="body" sz="quarter" idx="139" hasCustomPrompt="1"/>
          </p:nvPr>
        </p:nvSpPr>
        <p:spPr>
          <a:xfrm>
            <a:off x="2901326" y="6796792"/>
            <a:ext cx="1063936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227" name="krāsu bloks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228" name="Teksta vietturis 21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229" name="Teksta vietturis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30" name="Teksta vietturis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[E-pasts]</a:t>
            </a:r>
            <a:endParaRPr lang="lv-LV" noProof="0" dirty="0"/>
          </a:p>
        </p:txBody>
      </p:sp>
      <p:sp>
        <p:nvSpPr>
          <p:cNvPr id="231" name="Teksta vietturis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[Iela]</a:t>
            </a:r>
            <a:endParaRPr lang="lv-LV" noProof="0" dirty="0"/>
          </a:p>
        </p:txBody>
      </p:sp>
      <p:sp>
        <p:nvSpPr>
          <p:cNvPr id="232" name="Teksta vietturis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[Pilsēta vai novads, pasta indekss]</a:t>
            </a:r>
            <a:endParaRPr lang="lv-LV" noProof="0" dirty="0"/>
          </a:p>
        </p:txBody>
      </p:sp>
      <p:sp>
        <p:nvSpPr>
          <p:cNvPr id="233" name="Teksta vietturis 31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2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Darbā</a:t>
            </a:r>
            <a:endParaRPr lang="lv-LV" noProof="0" dirty="0"/>
          </a:p>
        </p:txBody>
      </p:sp>
      <p:sp>
        <p:nvSpPr>
          <p:cNvPr id="234" name="Teksta vietturis 31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2" y="6796792"/>
            <a:ext cx="446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Mob. tālr.</a:t>
            </a:r>
            <a:endParaRPr lang="lv-LV" noProof="0" dirty="0"/>
          </a:p>
        </p:txBody>
      </p:sp>
      <p:sp>
        <p:nvSpPr>
          <p:cNvPr id="235" name="Teksta vietturis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560940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236" name="Teksta vietturis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730971" y="6796792"/>
            <a:ext cx="1063936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238" name="krāsu bloks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239" name="Teksta vietturis 21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240" name="Teksta vietturis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41" name="Teksta vietturis 21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[E-pasts]</a:t>
            </a:r>
            <a:endParaRPr lang="lv-LV" noProof="0" dirty="0"/>
          </a:p>
        </p:txBody>
      </p:sp>
      <p:sp>
        <p:nvSpPr>
          <p:cNvPr id="242" name="Teksta vietturis 31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[Iela]</a:t>
            </a:r>
            <a:endParaRPr lang="lv-LV" noProof="0" dirty="0"/>
          </a:p>
        </p:txBody>
      </p:sp>
      <p:sp>
        <p:nvSpPr>
          <p:cNvPr id="243" name="Teksta vietturis 31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[Pilsēta vai novads, pasta indekss]</a:t>
            </a:r>
            <a:endParaRPr lang="lv-LV" noProof="0" dirty="0"/>
          </a:p>
        </p:txBody>
      </p:sp>
      <p:sp>
        <p:nvSpPr>
          <p:cNvPr id="244" name="Teksta vietturis 31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Darbā</a:t>
            </a:r>
            <a:endParaRPr lang="lv-LV" noProof="0" dirty="0"/>
          </a:p>
        </p:txBody>
      </p:sp>
      <p:sp>
        <p:nvSpPr>
          <p:cNvPr id="245" name="Teksta vietturis 31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5" y="6796792"/>
            <a:ext cx="446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Mob. tālr.</a:t>
            </a:r>
            <a:endParaRPr lang="lv-LV" noProof="0" dirty="0"/>
          </a:p>
        </p:txBody>
      </p:sp>
      <p:sp>
        <p:nvSpPr>
          <p:cNvPr id="246" name="Teksta vietturis 31"/>
          <p:cNvSpPr>
            <a:spLocks noGrp="1"/>
          </p:cNvSpPr>
          <p:nvPr>
            <p:ph type="body" sz="quarter" idx="156" hasCustomPrompt="1"/>
          </p:nvPr>
        </p:nvSpPr>
        <p:spPr>
          <a:xfrm>
            <a:off x="63888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247" name="Teksta vietturis 31"/>
          <p:cNvSpPr>
            <a:spLocks noGrp="1"/>
          </p:cNvSpPr>
          <p:nvPr>
            <p:ph type="body" sz="quarter" idx="157" hasCustomPrompt="1"/>
          </p:nvPr>
        </p:nvSpPr>
        <p:spPr>
          <a:xfrm>
            <a:off x="6558925" y="6796792"/>
            <a:ext cx="1063936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249" name="krāsu bloks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250" name="Teksta vietturis 21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[AMATS]</a:t>
            </a:r>
            <a:endParaRPr lang="lv-LV" noProof="0" dirty="0"/>
          </a:p>
        </p:txBody>
      </p:sp>
      <p:sp>
        <p:nvSpPr>
          <p:cNvPr id="251" name="Teksta vietturis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52" name="Teksta vietturis 21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[E-pasts]</a:t>
            </a:r>
            <a:endParaRPr lang="lv-LV" noProof="0" dirty="0"/>
          </a:p>
        </p:txBody>
      </p:sp>
      <p:sp>
        <p:nvSpPr>
          <p:cNvPr id="253" name="Teksta vietturis 31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[Iela]</a:t>
            </a:r>
            <a:endParaRPr lang="lv-LV" noProof="0" dirty="0"/>
          </a:p>
        </p:txBody>
      </p:sp>
      <p:sp>
        <p:nvSpPr>
          <p:cNvPr id="254" name="Teksta vietturis 31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[Pilsēta vai novads, pasta indekss]</a:t>
            </a:r>
            <a:endParaRPr lang="lv-LV" noProof="0" dirty="0"/>
          </a:p>
        </p:txBody>
      </p:sp>
      <p:sp>
        <p:nvSpPr>
          <p:cNvPr id="255" name="Teksta vietturis 31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Darbā</a:t>
            </a:r>
            <a:endParaRPr lang="lv-LV" noProof="0" dirty="0"/>
          </a:p>
        </p:txBody>
      </p:sp>
      <p:sp>
        <p:nvSpPr>
          <p:cNvPr id="256" name="Teksta vietturis 31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6" y="6796792"/>
            <a:ext cx="446399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Mob. tālr.</a:t>
            </a:r>
            <a:endParaRPr lang="lv-LV" noProof="0" dirty="0"/>
          </a:p>
        </p:txBody>
      </p:sp>
      <p:sp>
        <p:nvSpPr>
          <p:cNvPr id="257" name="Teksta vietturis 31"/>
          <p:cNvSpPr>
            <a:spLocks noGrp="1"/>
          </p:cNvSpPr>
          <p:nvPr>
            <p:ph type="body" sz="quarter" idx="165" hasCustomPrompt="1"/>
          </p:nvPr>
        </p:nvSpPr>
        <p:spPr>
          <a:xfrm>
            <a:off x="822345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  <p:sp>
        <p:nvSpPr>
          <p:cNvPr id="258" name="Teksta vietturis 31"/>
          <p:cNvSpPr>
            <a:spLocks noGrp="1"/>
          </p:cNvSpPr>
          <p:nvPr>
            <p:ph type="body" sz="quarter" idx="166" hasCustomPrompt="1"/>
          </p:nvPr>
        </p:nvSpPr>
        <p:spPr>
          <a:xfrm>
            <a:off x="8393484" y="6796792"/>
            <a:ext cx="1063937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v-LV" noProof="0" dirty="0" smtClean="0"/>
              <a:t>[Tālruņa numurs]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vizītkaršu režģis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Taisnstūris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Taisnstūris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Taisnstūris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Taisnstūris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Taisnstūris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Taisnstūris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Taisnstūris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Taisnstūris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Taisnstūris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8" name="Taisnstūris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Virsraksta vietturis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t>Noklikšķiniet, lai rediģētu šablona virsraksta stilu</a:t>
            </a:r>
            <a:endParaRPr lang="en-GB"/>
          </a:p>
        </p:txBody>
      </p:sp>
      <p:sp>
        <p:nvSpPr>
          <p:cNvPr id="3" name="Teksta vietturis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Noklikšķiniet, lai rediģētu šablona teksta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  <a:endParaRPr lang="en-GB"/>
          </a:p>
        </p:txBody>
      </p:sp>
      <p:sp>
        <p:nvSpPr>
          <p:cNvPr id="4" name="Datuma vietturis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31.07.2013.</a:t>
            </a:r>
            <a:endParaRPr/>
          </a:p>
        </p:txBody>
      </p:sp>
      <p:sp>
        <p:nvSpPr>
          <p:cNvPr id="5" name="Kājenes vietturis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Slaida numura vietturis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ksta vietturis 9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lv-LV" dirty="0" smtClean="0"/>
              <a:t>IZPILDDIREKTORE</a:t>
            </a:r>
            <a:endParaRPr lang="lv-LV" dirty="0"/>
          </a:p>
        </p:txBody>
      </p:sp>
      <p:sp>
        <p:nvSpPr>
          <p:cNvPr id="93" name="Teksta vietturis 9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lv-LV" dirty="0" smtClean="0"/>
              <a:t>Everita Zirne</a:t>
            </a:r>
            <a:endParaRPr lang="lv-LV" dirty="0"/>
          </a:p>
        </p:txBody>
      </p:sp>
      <p:sp>
        <p:nvSpPr>
          <p:cNvPr id="96" name="Teksta vietturis 95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lv-LV" dirty="0" smtClean="0"/>
              <a:t>ezirne@fabrikam.com</a:t>
            </a:r>
            <a:endParaRPr lang="lv-LV" dirty="0"/>
          </a:p>
        </p:txBody>
      </p:sp>
      <p:sp>
        <p:nvSpPr>
          <p:cNvPr id="95" name="Teksta vietturis 9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lv-LV" dirty="0" smtClean="0"/>
              <a:t>Pirmā iela 123</a:t>
            </a:r>
            <a:endParaRPr lang="lv-LV" dirty="0"/>
          </a:p>
        </p:txBody>
      </p:sp>
      <p:sp>
        <p:nvSpPr>
          <p:cNvPr id="97" name="Teksta vietturis 96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r>
              <a:rPr lang="lv-LV" dirty="0" smtClean="0"/>
              <a:t>Rīga, LV-1234</a:t>
            </a:r>
            <a:endParaRPr lang="lv-LV" dirty="0"/>
          </a:p>
        </p:txBody>
      </p:sp>
      <p:sp>
        <p:nvSpPr>
          <p:cNvPr id="98" name="Teksta vietturis 97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lv-LV" dirty="0" smtClean="0"/>
              <a:t>Darbā</a:t>
            </a:r>
            <a:endParaRPr lang="lv-LV" dirty="0"/>
          </a:p>
        </p:txBody>
      </p:sp>
      <p:sp>
        <p:nvSpPr>
          <p:cNvPr id="99" name="Teksta vietturis 98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r>
              <a:rPr lang="lv-LV" dirty="0" smtClean="0"/>
              <a:t>Mob. tālr.</a:t>
            </a:r>
            <a:endParaRPr lang="lv-LV" dirty="0"/>
          </a:p>
        </p:txBody>
      </p:sp>
      <p:sp>
        <p:nvSpPr>
          <p:cNvPr id="100" name="Teksta vietturis 99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lv-LV" dirty="0" smtClean="0"/>
              <a:t>+371 60 123 456</a:t>
            </a:r>
            <a:endParaRPr lang="lv-LV" dirty="0"/>
          </a:p>
        </p:txBody>
      </p:sp>
      <p:sp>
        <p:nvSpPr>
          <p:cNvPr id="101" name="Teksta vietturis 100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r>
              <a:rPr lang="lv-LV" dirty="0" smtClean="0"/>
              <a:t>+371 20 123 457</a:t>
            </a:r>
            <a:endParaRPr lang="lv-LV" dirty="0"/>
          </a:p>
        </p:txBody>
      </p:sp>
      <p:sp>
        <p:nvSpPr>
          <p:cNvPr id="29" name="Teksta vietturis 28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0" name="Teksta vietturis 29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" name="Teksta vietturis 30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" name="Teksta vietturis 63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" name="Teksta vietturis 64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7" name="Teksta vietturis 106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lv-LV" dirty="0" smtClean="0"/>
              <a:t>Darbā</a:t>
            </a:r>
            <a:endParaRPr lang="lv-LV" dirty="0"/>
          </a:p>
        </p:txBody>
      </p:sp>
      <p:sp>
        <p:nvSpPr>
          <p:cNvPr id="108" name="Teksta vietturis 107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lv-LV" dirty="0" smtClean="0"/>
              <a:t>Mob. tālr.</a:t>
            </a:r>
            <a:endParaRPr lang="lv-LV" dirty="0"/>
          </a:p>
        </p:txBody>
      </p:sp>
      <p:sp>
        <p:nvSpPr>
          <p:cNvPr id="66" name="Teksta vietturis 65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7" name="Teksta vietturis 66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8" name="Teksta vietturis 67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9" name="Teksta vietturis 68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0" name="Teksta vietturis 69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1" name="Teksta vietturis 70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2" name="Teksta vietturis 71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6" name="Teksta vietturis 115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r>
              <a:rPr lang="lv-LV" dirty="0" smtClean="0"/>
              <a:t>Darbā</a:t>
            </a:r>
            <a:endParaRPr lang="lv-LV" dirty="0"/>
          </a:p>
        </p:txBody>
      </p:sp>
      <p:sp>
        <p:nvSpPr>
          <p:cNvPr id="117" name="Teksta vietturis 116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lv-LV" dirty="0" smtClean="0"/>
              <a:t>Mob. tālr.</a:t>
            </a:r>
            <a:endParaRPr lang="lv-LV" dirty="0"/>
          </a:p>
        </p:txBody>
      </p:sp>
      <p:sp>
        <p:nvSpPr>
          <p:cNvPr id="73" name="Teksta vietturis 7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4" name="Teksta vietturis 7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5" name="Teksta vietturis 7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6" name="Teksta vietturis 75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7" name="Teksta vietturis 76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8" name="Teksta vietturis 77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79" name="Teksta vietturis 78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5" name="Teksta vietturis 124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r>
              <a:rPr lang="lv-LV" dirty="0" smtClean="0"/>
              <a:t>Darbā</a:t>
            </a:r>
            <a:endParaRPr lang="lv-LV" dirty="0"/>
          </a:p>
        </p:txBody>
      </p:sp>
      <p:sp>
        <p:nvSpPr>
          <p:cNvPr id="126" name="Teksta vietturis 125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r>
              <a:rPr lang="lv-LV" dirty="0" smtClean="0"/>
              <a:t>Mob. tālr.</a:t>
            </a:r>
            <a:endParaRPr lang="lv-LV" dirty="0"/>
          </a:p>
        </p:txBody>
      </p:sp>
      <p:sp>
        <p:nvSpPr>
          <p:cNvPr id="80" name="Teksta vietturis 7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1" name="Teksta vietturis 80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2" name="Teksta vietturis 81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3" name="Teksta vietturis 82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4" name="Teksta vietturis 83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5" name="Teksta vietturis 84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6" name="Teksta vietturis 85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34" name="Teksta vietturis 133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r>
              <a:rPr lang="lv-LV" dirty="0" smtClean="0"/>
              <a:t>Darbā</a:t>
            </a:r>
            <a:endParaRPr lang="lv-LV" dirty="0"/>
          </a:p>
        </p:txBody>
      </p:sp>
      <p:sp>
        <p:nvSpPr>
          <p:cNvPr id="135" name="Teksta vietturis 134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lv-LV" dirty="0" smtClean="0"/>
              <a:t>Mob. tālr.</a:t>
            </a:r>
            <a:endParaRPr lang="lv-LV" dirty="0"/>
          </a:p>
        </p:txBody>
      </p:sp>
      <p:sp>
        <p:nvSpPr>
          <p:cNvPr id="87" name="Teksta vietturis 8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8" name="Teksta vietturis 8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89" name="Teksta vietturis 8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90" name="Teksta vietturis 8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91" name="Teksta vietturis 9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92" name="Teksta vietturis 9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88" name="Teksta vietturis 287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43" name="Teksta vietturis 14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r>
              <a:rPr lang="lv-LV" dirty="0" smtClean="0"/>
              <a:t>Darbā</a:t>
            </a:r>
            <a:endParaRPr lang="lv-LV" dirty="0"/>
          </a:p>
        </p:txBody>
      </p:sp>
      <p:sp>
        <p:nvSpPr>
          <p:cNvPr id="144" name="Teksta vietturis 14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r>
              <a:rPr lang="lv-LV" dirty="0" smtClean="0"/>
              <a:t>Mob. tālr.</a:t>
            </a:r>
            <a:endParaRPr lang="lv-LV" dirty="0"/>
          </a:p>
        </p:txBody>
      </p:sp>
      <p:sp>
        <p:nvSpPr>
          <p:cNvPr id="289" name="Teksta vietturis 288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0" name="Teksta vietturis 289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1" name="Teksta vietturis 290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2" name="Teksta vietturis 291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3" name="Teksta vietturis 292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4" name="Teksta vietturis 293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5" name="Teksta vietturis 294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52" name="Teksta vietturis 151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r>
              <a:rPr lang="lv-LV" dirty="0" smtClean="0"/>
              <a:t>Darbā</a:t>
            </a:r>
            <a:endParaRPr lang="lv-LV" dirty="0"/>
          </a:p>
        </p:txBody>
      </p:sp>
      <p:sp>
        <p:nvSpPr>
          <p:cNvPr id="153" name="Teksta vietturis 152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lv-LV" dirty="0" smtClean="0"/>
              <a:t>Mob. tālr.</a:t>
            </a:r>
            <a:endParaRPr lang="lv-LV" dirty="0"/>
          </a:p>
        </p:txBody>
      </p:sp>
      <p:sp>
        <p:nvSpPr>
          <p:cNvPr id="296" name="Teksta vietturis 295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7" name="Teksta vietturis 296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8" name="Teksta vietturis 297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299" name="Teksta vietturis 298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00" name="Teksta vietturis 299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3" name="Teksta vietturis 102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4" name="Teksta vietturis 103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61" name="Teksta vietturis 160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lv-LV" dirty="0" smtClean="0"/>
              <a:t>Darbā</a:t>
            </a:r>
            <a:endParaRPr lang="lv-LV" dirty="0"/>
          </a:p>
        </p:txBody>
      </p:sp>
      <p:sp>
        <p:nvSpPr>
          <p:cNvPr id="162" name="Teksta vietturis 161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r>
              <a:rPr lang="lv-LV" dirty="0" smtClean="0"/>
              <a:t>Mob. tālr.</a:t>
            </a:r>
            <a:endParaRPr lang="lv-LV" dirty="0"/>
          </a:p>
        </p:txBody>
      </p:sp>
      <p:sp>
        <p:nvSpPr>
          <p:cNvPr id="105" name="Teksta vietturis 104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6" name="Teksta vietturis 105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09" name="Teksta vietturis 108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0" name="Teksta vietturis 109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1" name="Teksta vietturis 110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2" name="Teksta vietturis 111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3" name="Teksta vietturis 112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70" name="Teksta vietturis 169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r>
              <a:rPr lang="lv-LV" dirty="0" smtClean="0"/>
              <a:t>Darbā</a:t>
            </a:r>
            <a:endParaRPr lang="lv-LV" dirty="0"/>
          </a:p>
        </p:txBody>
      </p:sp>
      <p:sp>
        <p:nvSpPr>
          <p:cNvPr id="171" name="Teksta vietturis 170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r>
              <a:rPr lang="lv-LV" dirty="0" smtClean="0"/>
              <a:t>Mob. tālr.</a:t>
            </a:r>
            <a:endParaRPr lang="lv-LV" dirty="0"/>
          </a:p>
        </p:txBody>
      </p:sp>
      <p:sp>
        <p:nvSpPr>
          <p:cNvPr id="114" name="Teksta vietturis 113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5" name="Teksta vietturis 114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8" name="Teksta vietturis 117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19" name="Teksta vietturis 118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0" name="Teksta vietturis 119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1" name="Teksta vietturis 120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2" name="Teksta vietturis 121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79" name="Teksta vietturis 178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r>
              <a:rPr lang="lv-LV" dirty="0" smtClean="0"/>
              <a:t>Darbā</a:t>
            </a:r>
            <a:endParaRPr lang="lv-LV" dirty="0"/>
          </a:p>
        </p:txBody>
      </p:sp>
      <p:sp>
        <p:nvSpPr>
          <p:cNvPr id="180" name="Teksta vietturis 179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r>
              <a:rPr lang="lv-LV" dirty="0" smtClean="0"/>
              <a:t>Mob. tālr.</a:t>
            </a:r>
            <a:endParaRPr lang="lv-LV" dirty="0"/>
          </a:p>
        </p:txBody>
      </p:sp>
      <p:sp>
        <p:nvSpPr>
          <p:cNvPr id="123" name="Teksta vietturis 122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124" name="Teksta vietturis 123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pic>
        <p:nvPicPr>
          <p:cNvPr id="183" name="Attēls 1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5" y="834528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Attēls 3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172" y="834528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Attēls 3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72" y="834528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Attēls 3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772" y="834528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Attēls 3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72" y="834528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Attēls 3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5" y="4032841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Attēls 3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172" y="4032841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Attēls 3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72" y="4032841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Attēls 3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772" y="4032841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Attēls 3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72" y="4032841"/>
            <a:ext cx="857428" cy="412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ītkarte, vertikāla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</Words>
  <Application>Microsoft Office PowerPoint</Application>
  <PresentationFormat>Pielāgots</PresentationFormat>
  <Paragraphs>31</Paragraphs>
  <Slides>1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4" baseType="lpstr">
      <vt:lpstr>Arial</vt:lpstr>
      <vt:lpstr>Calibri</vt:lpstr>
      <vt:lpstr>Vizītkarte, vertikāla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2013-07-31T14:29:05Z</dcterms:created>
  <dcterms:modified xsi:type="dcterms:W3CDTF">2013-12-18T09:17:22Z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