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74" d="100"/>
          <a:sy n="74" d="100"/>
        </p:scale>
        <p:origin x="3240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3ED6871-9D60-441C-8B55-36A2628AD869}" type="datetime1">
              <a:rPr lang="lv-LV" smtClean="0"/>
              <a:pPr algn="r" rtl="0"/>
              <a:t>01.04.2014.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B54C5BC0-CD2B-423C-B1E6-4B18665962AC}" type="datetime1">
              <a:rPr lang="lv-LV" smtClean="0"/>
              <a:pPr algn="r"/>
              <a:t>01.04.2014.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-LV" baseline="0" noProof="0" dirty="0" smtClean="0"/>
              <a:t>Lai mainītu pirmo vizītkartes paraugu, aizstājiet saturu ar savējo. </a:t>
            </a:r>
            <a:r>
              <a:rPr lang="lv-LV" baseline="0" noProof="0" dirty="0" smtClean="0"/>
              <a:t>Lai mainītu logotipu, atlasiet attēlu "aizstāt ar LOGOTIPU" un cilnes Attēlu rīki cilnē Formatēšana izvēlieties opciju Mainīt attēlu.</a:t>
            </a:r>
            <a:endParaRPr lang="lv-LV" baseline="0" noProof="0" dirty="0" smtClean="0"/>
          </a:p>
          <a:p>
            <a:pPr rtl="0"/>
            <a:r>
              <a:rPr lang="lv-LV" baseline="0" noProof="0" dirty="0" smtClean="0"/>
              <a:t>Ja vēlaties sākt no paša sākuma, cilnē Sākums nospiediet pogu Jauns slaids, lai ievietotu jaunu lapu. </a:t>
            </a:r>
            <a:r>
              <a:rPr lang="lv-LV" baseline="0" noProof="0" dirty="0" smtClean="0"/>
              <a:t>Pēc tam ievadiet tekstu tukšajos vietturos un pievienojiet savu logotipu, izmantojot opciju Ievietot attēlu.</a:t>
            </a:r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zītkartes, līdz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a vietturis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12" name="Teksta vietturis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48" name="Teksta vietturis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25" name="Teksta vietturis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83" name="Teksta vietturis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84" name="Teksta vietturis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85" name="Teksta vietturis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86" name="Teksta vietturis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87" name="Teksta vietturis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88" name="Teksta vietturis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91" name="Teksta vietturis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92" name="Teksta vietturis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93" name="Teksta vietturis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94" name="Teksta vietturis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95" name="Teksta vietturis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96" name="Teksta vietturis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99" name="Teksta vietturis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100" name="Teksta vietturis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01" name="Teksta vietturis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102" name="Teksta vietturis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03" name="Teksta vietturis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04" name="Teksta vietturis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107" name="Teksta vietturis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108" name="Teksta vietturis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09" name="Teksta vietturis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110" name="Teksta vietturis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11" name="Teksta vietturis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13" name="Teksta vietturis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170" name="Teksta vietturis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171" name="Teksta vietturis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72" name="Teksta vietturis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173" name="Teksta vietturis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74" name="Teksta vietturis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75" name="Teksta vietturis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178" name="Teksta vietturis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179" name="Teksta vietturis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80" name="Teksta vietturis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181" name="Teksta vietturis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82" name="Teksta vietturis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83" name="Teksta vietturis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186" name="Teksta vietturis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187" name="Teksta vietturis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88" name="Teksta vietturis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189" name="Teksta vietturis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90" name="Teksta vietturis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91" name="Teksta vietturis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194" name="Teksta vietturis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195" name="Teksta vietturis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96" name="Teksta vietturis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197" name="Teksta vietturis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198" name="Teksta vietturis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199" name="Teksta vietturis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  <p:sp>
        <p:nvSpPr>
          <p:cNvPr id="202" name="Teksta vietturis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[Vārds, uzvārds]</a:t>
            </a:r>
            <a:endParaRPr lang="lv-LV" noProof="0" dirty="0"/>
          </a:p>
        </p:txBody>
      </p:sp>
      <p:sp>
        <p:nvSpPr>
          <p:cNvPr id="203" name="Teksta vietturis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204" name="Teksta vietturis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[Uzņēmums]</a:t>
            </a:r>
            <a:endParaRPr lang="lv-LV" noProof="0" dirty="0"/>
          </a:p>
        </p:txBody>
      </p:sp>
      <p:sp>
        <p:nvSpPr>
          <p:cNvPr id="205" name="Teksta vietturis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[Adrese: iela, pilsēta vai novads, pasta indekss]</a:t>
            </a:r>
            <a:endParaRPr lang="lv-LV" noProof="0" dirty="0"/>
          </a:p>
        </p:txBody>
      </p:sp>
      <p:sp>
        <p:nvSpPr>
          <p:cNvPr id="206" name="Teksta vietturis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v-LV" noProof="0" dirty="0" smtClean="0"/>
              <a:t>[Tīmekļa adrese]</a:t>
            </a:r>
            <a:endParaRPr lang="lv-LV" noProof="0" dirty="0"/>
          </a:p>
        </p:txBody>
      </p:sp>
      <p:sp>
        <p:nvSpPr>
          <p:cNvPr id="207" name="Teksta vietturis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v-LV" noProof="0" dirty="0" smtClean="0"/>
              <a:t>[Tālrunis] | [E-pasts]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zītkaršu režģ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Taisnstūris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Taisnstūris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Taisnstūris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Taisnstūris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Taisnstūris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Taisnstūris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Taisnstūris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Taisnstūris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Taisnstūris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Taisnstūris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Virsraksta vietturis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Noklikšķiniet, lai rediģētu šablona virsraksta stilu</a:t>
            </a:r>
            <a:endParaRPr lang="en-GB"/>
          </a:p>
        </p:txBody>
      </p:sp>
      <p:sp>
        <p:nvSpPr>
          <p:cNvPr id="3" name="Teksta vietturis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Noklikšķiniet, lai rediģētu šablona teksta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  <a:endParaRPr lang="en-GB"/>
          </a:p>
        </p:txBody>
      </p:sp>
      <p:sp>
        <p:nvSpPr>
          <p:cNvPr id="4" name="Datuma vietturis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31.07.2013.</a:t>
            </a:r>
            <a:endParaRPr/>
          </a:p>
        </p:txBody>
      </p:sp>
      <p:sp>
        <p:nvSpPr>
          <p:cNvPr id="5" name="Kājenes vietturis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Slaida numura vietturis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ksta vietturis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Ritums Podnieks</a:t>
            </a:r>
            <a:endParaRPr lang="lv-LV" dirty="0"/>
          </a:p>
        </p:txBody>
      </p:sp>
      <p:sp>
        <p:nvSpPr>
          <p:cNvPr id="90" name="Teksta vietturis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lv-LV" dirty="0" smtClean="0"/>
              <a:t>Izpilddirektors</a:t>
            </a:r>
            <a:endParaRPr lang="lv-LV" dirty="0"/>
          </a:p>
        </p:txBody>
      </p:sp>
      <p:sp>
        <p:nvSpPr>
          <p:cNvPr id="92" name="Teksta vietturis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lv-LV" dirty="0" err="1" smtClean="0"/>
              <a:t>Fabrikam</a:t>
            </a:r>
            <a:endParaRPr lang="lv-LV" dirty="0"/>
          </a:p>
        </p:txBody>
      </p:sp>
      <p:sp>
        <p:nvSpPr>
          <p:cNvPr id="91" name="Teksta vietturis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lv-LV" dirty="0" smtClean="0"/>
              <a:t>Lielā iela 123, Rīga, LV-1234</a:t>
            </a:r>
            <a:endParaRPr lang="lv-LV" dirty="0"/>
          </a:p>
        </p:txBody>
      </p:sp>
      <p:sp>
        <p:nvSpPr>
          <p:cNvPr id="95" name="Teksta vietturis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www.fabrikam.com</a:t>
            </a:r>
            <a:endParaRPr lang="lv-LV" dirty="0"/>
          </a:p>
        </p:txBody>
      </p:sp>
      <p:sp>
        <p:nvSpPr>
          <p:cNvPr id="93" name="Teksta vietturis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lv-LV" dirty="0" smtClean="0"/>
              <a:t>+371 60 123 456 | rpodnieks@fabrikam.com</a:t>
            </a:r>
            <a:endParaRPr lang="lv-LV" dirty="0"/>
          </a:p>
        </p:txBody>
      </p:sp>
      <p:sp>
        <p:nvSpPr>
          <p:cNvPr id="337" name="Teksta vietturis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8" name="Teksta vietturis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9" name="Teksta vietturis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0" name="Teksta vietturis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1" name="Teksta vietturis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2" name="Teksta vietturis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3" name="Teksta vietturis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4" name="Teksta vietturis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5" name="Teksta vietturis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6" name="Teksta vietturis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7" name="Teksta vietturis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8" name="Teksta vietturis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9" name="Teksta vietturis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0" name="Teksta vietturis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1" name="Teksta vietturis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2" name="Teksta vietturis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3" name="Teksta vietturis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4" name="Teksta vietturis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5" name="Teksta vietturis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6" name="Teksta vietturis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7" name="Teksta vietturis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8" name="Teksta vietturis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9" name="Teksta vietturis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0" name="Teksta vietturis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1" name="Teksta vietturis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2" name="Teksta vietturis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3" name="Teksta vietturis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4" name="Teksta vietturis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5" name="Teksta vietturis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6" name="Teksta vietturis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7" name="Teksta vietturis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8" name="Teksta vietturis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9" name="Teksta vietturis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0" name="Teksta vietturis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1" name="Teksta vietturis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2" name="Teksta vietturis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3" name="Teksta vietturis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4" name="Teksta vietturis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5" name="Teksta vietturis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6" name="Teksta vietturis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7" name="Teksta vietturis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8" name="Teksta vietturis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9" name="Teksta vietturis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0" name="Teksta vietturis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1" name="Teksta vietturis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2" name="Teksta vietturis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3" name="Teksta vietturis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4" name="Teksta vietturis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5" name="Teksta vietturis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6" name="Teksta vietturis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7" name="Teksta vietturis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8" name="Teksta vietturis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89" name="Teksta vietturis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90" name="Teksta vietturis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43497"/>
            <a:ext cx="601034" cy="288836"/>
          </a:xfrm>
          <a:prstGeom prst="rect">
            <a:avLst/>
          </a:prstGeom>
        </p:spPr>
      </p:pic>
      <p:pic>
        <p:nvPicPr>
          <p:cNvPr id="80" name="Attēls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43497"/>
            <a:ext cx="601034" cy="288836"/>
          </a:xfrm>
          <a:prstGeom prst="rect">
            <a:avLst/>
          </a:prstGeom>
        </p:spPr>
      </p:pic>
      <p:pic>
        <p:nvPicPr>
          <p:cNvPr id="81" name="Attēls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76467"/>
            <a:ext cx="601034" cy="288836"/>
          </a:xfrm>
          <a:prstGeom prst="rect">
            <a:avLst/>
          </a:prstGeom>
        </p:spPr>
      </p:pic>
      <p:pic>
        <p:nvPicPr>
          <p:cNvPr id="82" name="Attēls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76467"/>
            <a:ext cx="601034" cy="288836"/>
          </a:xfrm>
          <a:prstGeom prst="rect">
            <a:avLst/>
          </a:prstGeom>
        </p:spPr>
      </p:pic>
      <p:pic>
        <p:nvPicPr>
          <p:cNvPr id="83" name="Attēls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05267"/>
            <a:ext cx="601034" cy="288836"/>
          </a:xfrm>
          <a:prstGeom prst="rect">
            <a:avLst/>
          </a:prstGeom>
        </p:spPr>
      </p:pic>
      <p:pic>
        <p:nvPicPr>
          <p:cNvPr id="84" name="Attēls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05267"/>
            <a:ext cx="601034" cy="288836"/>
          </a:xfrm>
          <a:prstGeom prst="rect">
            <a:avLst/>
          </a:prstGeom>
        </p:spPr>
      </p:pic>
      <p:pic>
        <p:nvPicPr>
          <p:cNvPr id="85" name="Attēls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34067"/>
            <a:ext cx="601034" cy="288836"/>
          </a:xfrm>
          <a:prstGeom prst="rect">
            <a:avLst/>
          </a:prstGeom>
        </p:spPr>
      </p:pic>
      <p:pic>
        <p:nvPicPr>
          <p:cNvPr id="86" name="Attēls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34067"/>
            <a:ext cx="601034" cy="288836"/>
          </a:xfrm>
          <a:prstGeom prst="rect">
            <a:avLst/>
          </a:prstGeom>
        </p:spPr>
      </p:pic>
      <p:pic>
        <p:nvPicPr>
          <p:cNvPr id="87" name="Attēls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62867"/>
            <a:ext cx="601034" cy="288836"/>
          </a:xfrm>
          <a:prstGeom prst="rect">
            <a:avLst/>
          </a:prstGeom>
        </p:spPr>
      </p:pic>
      <p:pic>
        <p:nvPicPr>
          <p:cNvPr id="88" name="Attēls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62867"/>
            <a:ext cx="601034" cy="28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ītkartes logotipa nosaukuma pirmais burts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Pielāgots</PresentationFormat>
  <Paragraphs>9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Cambria</vt:lpstr>
      <vt:lpstr>Vizītkartes logotipa nosaukuma pirmais burts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2014-04-01T14:16:25Z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