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51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lapa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sērija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1. kategorija</c:v>
                </c:pt>
                <c:pt idx="1">
                  <c:v>2. kategorija</c:v>
                </c:pt>
                <c:pt idx="2">
                  <c:v>3. kategorija</c:v>
                </c:pt>
                <c:pt idx="3">
                  <c:v>4. kategorija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2. sērija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1. kategorija</c:v>
                </c:pt>
                <c:pt idx="1">
                  <c:v>2. kategorija</c:v>
                </c:pt>
                <c:pt idx="2">
                  <c:v>3. kategorija</c:v>
                </c:pt>
                <c:pt idx="3">
                  <c:v>4. kategorija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3. sērija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1. kategorija</c:v>
                </c:pt>
                <c:pt idx="1">
                  <c:v>2. kategorija</c:v>
                </c:pt>
                <c:pt idx="2">
                  <c:v>3. kategorija</c:v>
                </c:pt>
                <c:pt idx="3">
                  <c:v>4. kategorija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8207504"/>
        <c:axId val="308212992"/>
      </c:barChart>
      <c:catAx>
        <c:axId val="30820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08212992"/>
        <c:crosses val="autoZero"/>
        <c:auto val="1"/>
        <c:lblAlgn val="ctr"/>
        <c:lblOffset val="100"/>
        <c:noMultiLvlLbl val="0"/>
      </c:catAx>
      <c:valAx>
        <c:axId val="30821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0820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48CA0-B85B-4458-AC23-3F6299AE7CF2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lv-LV"/>
        </a:p>
      </dgm:t>
    </dgm:pt>
    <dgm:pt modelId="{F58074C2-62CA-4AAD-83F9-86A9EA52414A}">
      <dgm:prSet phldrT="[Teksts]"/>
      <dgm:spPr/>
      <dgm:t>
        <a:bodyPr/>
        <a:lstStyle/>
        <a:p>
          <a:r>
            <a:rPr lang="lv-LV" noProof="0" dirty="0"/>
            <a:t>Mērķis</a:t>
          </a:r>
        </a:p>
      </dgm:t>
    </dgm:pt>
    <dgm:pt modelId="{E31E9712-B288-41EB-93BE-1F25BD8AADD3}" type="parTrans" cxnId="{E98F13FA-F723-4894-85E2-4F0C4C71CA7E}">
      <dgm:prSet/>
      <dgm:spPr/>
      <dgm:t>
        <a:bodyPr/>
        <a:lstStyle/>
        <a:p>
          <a:endParaRPr lang="lv-LV"/>
        </a:p>
      </dgm:t>
    </dgm:pt>
    <dgm:pt modelId="{A45342B1-59A4-4DDF-BE5E-FE6E305D033B}" type="sibTrans" cxnId="{E98F13FA-F723-4894-85E2-4F0C4C71CA7E}">
      <dgm:prSet/>
      <dgm:spPr/>
      <dgm:t>
        <a:bodyPr/>
        <a:lstStyle/>
        <a:p>
          <a:endParaRPr lang="lv-LV"/>
        </a:p>
      </dgm:t>
    </dgm:pt>
    <dgm:pt modelId="{82992329-2141-41AE-8498-398419F9D342}">
      <dgm:prSet phldrT="[Teksts]"/>
      <dgm:spPr/>
      <dgm:t>
        <a:bodyPr/>
        <a:lstStyle/>
        <a:p>
          <a:r>
            <a:rPr lang="lv-LV" noProof="0" dirty="0"/>
            <a:t>1. darbība</a:t>
          </a:r>
        </a:p>
      </dgm:t>
    </dgm:pt>
    <dgm:pt modelId="{E81300EC-0913-435C-965C-A88DA29AAB91}" type="parTrans" cxnId="{9F2B6E35-0DC5-44B3-A04E-3980A64C81AC}">
      <dgm:prSet/>
      <dgm:spPr/>
      <dgm:t>
        <a:bodyPr/>
        <a:lstStyle/>
        <a:p>
          <a:endParaRPr lang="lv-LV" noProof="0" dirty="0"/>
        </a:p>
      </dgm:t>
    </dgm:pt>
    <dgm:pt modelId="{28E59B27-8808-4C52-B10D-E7ADC0DB3DF9}" type="sibTrans" cxnId="{9F2B6E35-0DC5-44B3-A04E-3980A64C81AC}">
      <dgm:prSet/>
      <dgm:spPr/>
      <dgm:t>
        <a:bodyPr/>
        <a:lstStyle/>
        <a:p>
          <a:endParaRPr lang="lv-LV"/>
        </a:p>
      </dgm:t>
    </dgm:pt>
    <dgm:pt modelId="{FC647F25-4DEC-4063-BBDD-F93B2C5E6756}">
      <dgm:prSet phldrT="[Teksts]"/>
      <dgm:spPr/>
      <dgm:t>
        <a:bodyPr/>
        <a:lstStyle/>
        <a:p>
          <a:r>
            <a:rPr lang="lv-LV" noProof="0" dirty="0"/>
            <a:t>2. darbība</a:t>
          </a:r>
        </a:p>
      </dgm:t>
    </dgm:pt>
    <dgm:pt modelId="{563D9B7B-235D-4E46-AC66-2AA43E9B3579}" type="parTrans" cxnId="{3483F096-B4B7-45D9-8948-50950B9FE6AE}">
      <dgm:prSet/>
      <dgm:spPr/>
      <dgm:t>
        <a:bodyPr/>
        <a:lstStyle/>
        <a:p>
          <a:endParaRPr lang="lv-LV" noProof="0" dirty="0"/>
        </a:p>
      </dgm:t>
    </dgm:pt>
    <dgm:pt modelId="{22BFA187-88E4-4EBC-A0B9-A88562F9E4C1}" type="sibTrans" cxnId="{3483F096-B4B7-45D9-8948-50950B9FE6AE}">
      <dgm:prSet/>
      <dgm:spPr/>
      <dgm:t>
        <a:bodyPr/>
        <a:lstStyle/>
        <a:p>
          <a:endParaRPr lang="lv-LV"/>
        </a:p>
      </dgm:t>
    </dgm:pt>
    <dgm:pt modelId="{ADFE6FFF-2D74-44C2-B492-ED92605EC5A7}">
      <dgm:prSet phldrT="[Teksts]"/>
      <dgm:spPr/>
      <dgm:t>
        <a:bodyPr/>
        <a:lstStyle/>
        <a:p>
          <a:r>
            <a:rPr lang="lv-LV" noProof="0" dirty="0"/>
            <a:t>3. darbība</a:t>
          </a:r>
        </a:p>
      </dgm:t>
    </dgm:pt>
    <dgm:pt modelId="{CBB71E3E-4DF6-458D-88C3-25896F11EB85}" type="parTrans" cxnId="{6D5838E4-CA40-4AC8-9654-0651DC5397FB}">
      <dgm:prSet/>
      <dgm:spPr/>
      <dgm:t>
        <a:bodyPr/>
        <a:lstStyle/>
        <a:p>
          <a:endParaRPr lang="lv-LV" noProof="0" dirty="0"/>
        </a:p>
      </dgm:t>
    </dgm:pt>
    <dgm:pt modelId="{9C5D00A8-4F96-44F5-8778-54093F0D050A}" type="sibTrans" cxnId="{6D5838E4-CA40-4AC8-9654-0651DC5397FB}">
      <dgm:prSet/>
      <dgm:spPr/>
      <dgm:t>
        <a:bodyPr/>
        <a:lstStyle/>
        <a:p>
          <a:endParaRPr lang="lv-LV"/>
        </a:p>
      </dgm:t>
    </dgm:pt>
    <dgm:pt modelId="{4CC2A726-4DF7-4B61-8EA9-C776AA95A549}" type="pres">
      <dgm:prSet presAssocID="{A9F48CA0-B85B-4458-AC23-3F6299AE7C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9A52EC72-F44B-4563-8F12-31BE98030C73}" type="pres">
      <dgm:prSet presAssocID="{F58074C2-62CA-4AAD-83F9-86A9EA52414A}" presName="centerShape" presStyleLbl="node0" presStyleIdx="0" presStyleCnt="1"/>
      <dgm:spPr/>
      <dgm:t>
        <a:bodyPr/>
        <a:lstStyle/>
        <a:p>
          <a:endParaRPr lang="lv-LV"/>
        </a:p>
      </dgm:t>
    </dgm:pt>
    <dgm:pt modelId="{0647D637-619C-451F-8084-44E62D21528F}" type="pres">
      <dgm:prSet presAssocID="{E81300EC-0913-435C-965C-A88DA29AAB91}" presName="parTrans" presStyleLbl="bgSibTrans2D1" presStyleIdx="0" presStyleCnt="3"/>
      <dgm:spPr/>
      <dgm:t>
        <a:bodyPr/>
        <a:lstStyle/>
        <a:p>
          <a:endParaRPr lang="lv-LV"/>
        </a:p>
      </dgm:t>
    </dgm:pt>
    <dgm:pt modelId="{15AAAA0F-4593-4F22-B652-8F08B16E55CD}" type="pres">
      <dgm:prSet presAssocID="{82992329-2141-41AE-8498-398419F9D3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6F3572A-44B5-40A9-A054-A83B3BCE9750}" type="pres">
      <dgm:prSet presAssocID="{563D9B7B-235D-4E46-AC66-2AA43E9B3579}" presName="parTrans" presStyleLbl="bgSibTrans2D1" presStyleIdx="1" presStyleCnt="3"/>
      <dgm:spPr/>
      <dgm:t>
        <a:bodyPr/>
        <a:lstStyle/>
        <a:p>
          <a:endParaRPr lang="lv-LV"/>
        </a:p>
      </dgm:t>
    </dgm:pt>
    <dgm:pt modelId="{BAD72918-AD54-4A3F-9FE2-7902A2063F5C}" type="pres">
      <dgm:prSet presAssocID="{FC647F25-4DEC-4063-BBDD-F93B2C5E67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204005B-0B62-484D-8BEB-E7B9E9CE6A61}" type="pres">
      <dgm:prSet presAssocID="{CBB71E3E-4DF6-458D-88C3-25896F11EB85}" presName="parTrans" presStyleLbl="bgSibTrans2D1" presStyleIdx="2" presStyleCnt="3"/>
      <dgm:spPr/>
      <dgm:t>
        <a:bodyPr/>
        <a:lstStyle/>
        <a:p>
          <a:endParaRPr lang="lv-LV"/>
        </a:p>
      </dgm:t>
    </dgm:pt>
    <dgm:pt modelId="{DF4F3CC4-9ADE-4D5A-9D51-11C67A5A8F9F}" type="pres">
      <dgm:prSet presAssocID="{ADFE6FFF-2D74-44C2-B492-ED92605EC5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7A4AF818-C239-4D4F-B475-FEF1C24FF567}" type="presOf" srcId="{A9F48CA0-B85B-4458-AC23-3F6299AE7CF2}" destId="{4CC2A726-4DF7-4B61-8EA9-C776AA95A549}" srcOrd="0" destOrd="0" presId="urn:microsoft.com/office/officeart/2005/8/layout/radial4"/>
    <dgm:cxn modelId="{BE6CC9AB-9899-4E9E-BAAB-A9E76AC60050}" type="presOf" srcId="{82992329-2141-41AE-8498-398419F9D342}" destId="{15AAAA0F-4593-4F22-B652-8F08B16E55CD}" srcOrd="0" destOrd="0" presId="urn:microsoft.com/office/officeart/2005/8/layout/radial4"/>
    <dgm:cxn modelId="{1CA0974A-4354-486C-B412-C3CF625EF768}" type="presOf" srcId="{E81300EC-0913-435C-965C-A88DA29AAB91}" destId="{0647D637-619C-451F-8084-44E62D21528F}" srcOrd="0" destOrd="0" presId="urn:microsoft.com/office/officeart/2005/8/layout/radial4"/>
    <dgm:cxn modelId="{A5CCA479-F7E5-4428-81FB-1FFADAC6FC2C}" type="presOf" srcId="{F58074C2-62CA-4AAD-83F9-86A9EA52414A}" destId="{9A52EC72-F44B-4563-8F12-31BE98030C73}" srcOrd="0" destOrd="0" presId="urn:microsoft.com/office/officeart/2005/8/layout/radial4"/>
    <dgm:cxn modelId="{9F2B6E35-0DC5-44B3-A04E-3980A64C81AC}" srcId="{F58074C2-62CA-4AAD-83F9-86A9EA52414A}" destId="{82992329-2141-41AE-8498-398419F9D342}" srcOrd="0" destOrd="0" parTransId="{E81300EC-0913-435C-965C-A88DA29AAB91}" sibTransId="{28E59B27-8808-4C52-B10D-E7ADC0DB3DF9}"/>
    <dgm:cxn modelId="{DCD4CD90-2314-4EFA-9C26-9B7E4F5DCEFD}" type="presOf" srcId="{FC647F25-4DEC-4063-BBDD-F93B2C5E6756}" destId="{BAD72918-AD54-4A3F-9FE2-7902A2063F5C}" srcOrd="0" destOrd="0" presId="urn:microsoft.com/office/officeart/2005/8/layout/radial4"/>
    <dgm:cxn modelId="{6D5838E4-CA40-4AC8-9654-0651DC5397FB}" srcId="{F58074C2-62CA-4AAD-83F9-86A9EA52414A}" destId="{ADFE6FFF-2D74-44C2-B492-ED92605EC5A7}" srcOrd="2" destOrd="0" parTransId="{CBB71E3E-4DF6-458D-88C3-25896F11EB85}" sibTransId="{9C5D00A8-4F96-44F5-8778-54093F0D050A}"/>
    <dgm:cxn modelId="{07F0F65A-E5EF-4C50-9999-C2786A9FDF38}" type="presOf" srcId="{563D9B7B-235D-4E46-AC66-2AA43E9B3579}" destId="{26F3572A-44B5-40A9-A054-A83B3BCE9750}" srcOrd="0" destOrd="0" presId="urn:microsoft.com/office/officeart/2005/8/layout/radial4"/>
    <dgm:cxn modelId="{FFF32158-99E4-4A6E-BFE1-709132315BD0}" type="presOf" srcId="{ADFE6FFF-2D74-44C2-B492-ED92605EC5A7}" destId="{DF4F3CC4-9ADE-4D5A-9D51-11C67A5A8F9F}" srcOrd="0" destOrd="0" presId="urn:microsoft.com/office/officeart/2005/8/layout/radial4"/>
    <dgm:cxn modelId="{95709704-88CC-418B-B1FA-A6C9A479E333}" type="presOf" srcId="{CBB71E3E-4DF6-458D-88C3-25896F11EB85}" destId="{1204005B-0B62-484D-8BEB-E7B9E9CE6A61}" srcOrd="0" destOrd="0" presId="urn:microsoft.com/office/officeart/2005/8/layout/radial4"/>
    <dgm:cxn modelId="{3483F096-B4B7-45D9-8948-50950B9FE6AE}" srcId="{F58074C2-62CA-4AAD-83F9-86A9EA52414A}" destId="{FC647F25-4DEC-4063-BBDD-F93B2C5E6756}" srcOrd="1" destOrd="0" parTransId="{563D9B7B-235D-4E46-AC66-2AA43E9B3579}" sibTransId="{22BFA187-88E4-4EBC-A0B9-A88562F9E4C1}"/>
    <dgm:cxn modelId="{E98F13FA-F723-4894-85E2-4F0C4C71CA7E}" srcId="{A9F48CA0-B85B-4458-AC23-3F6299AE7CF2}" destId="{F58074C2-62CA-4AAD-83F9-86A9EA52414A}" srcOrd="0" destOrd="0" parTransId="{E31E9712-B288-41EB-93BE-1F25BD8AADD3}" sibTransId="{A45342B1-59A4-4DDF-BE5E-FE6E305D033B}"/>
    <dgm:cxn modelId="{4099DF94-369C-4E6D-93DF-27B6D30830D3}" type="presParOf" srcId="{4CC2A726-4DF7-4B61-8EA9-C776AA95A549}" destId="{9A52EC72-F44B-4563-8F12-31BE98030C73}" srcOrd="0" destOrd="0" presId="urn:microsoft.com/office/officeart/2005/8/layout/radial4"/>
    <dgm:cxn modelId="{C0FFED11-3BE4-469A-B839-D0F979306D5F}" type="presParOf" srcId="{4CC2A726-4DF7-4B61-8EA9-C776AA95A549}" destId="{0647D637-619C-451F-8084-44E62D21528F}" srcOrd="1" destOrd="0" presId="urn:microsoft.com/office/officeart/2005/8/layout/radial4"/>
    <dgm:cxn modelId="{97E22660-0900-4073-9EB6-BECBF8780F10}" type="presParOf" srcId="{4CC2A726-4DF7-4B61-8EA9-C776AA95A549}" destId="{15AAAA0F-4593-4F22-B652-8F08B16E55CD}" srcOrd="2" destOrd="0" presId="urn:microsoft.com/office/officeart/2005/8/layout/radial4"/>
    <dgm:cxn modelId="{BD3D298F-BC83-435E-AA98-56F9295A7605}" type="presParOf" srcId="{4CC2A726-4DF7-4B61-8EA9-C776AA95A549}" destId="{26F3572A-44B5-40A9-A054-A83B3BCE9750}" srcOrd="3" destOrd="0" presId="urn:microsoft.com/office/officeart/2005/8/layout/radial4"/>
    <dgm:cxn modelId="{03C86896-4DC2-403F-B187-5206953488C1}" type="presParOf" srcId="{4CC2A726-4DF7-4B61-8EA9-C776AA95A549}" destId="{BAD72918-AD54-4A3F-9FE2-7902A2063F5C}" srcOrd="4" destOrd="0" presId="urn:microsoft.com/office/officeart/2005/8/layout/radial4"/>
    <dgm:cxn modelId="{F615174A-F6FE-4CDE-8C94-7A7F1783499C}" type="presParOf" srcId="{4CC2A726-4DF7-4B61-8EA9-C776AA95A549}" destId="{1204005B-0B62-484D-8BEB-E7B9E9CE6A61}" srcOrd="5" destOrd="0" presId="urn:microsoft.com/office/officeart/2005/8/layout/radial4"/>
    <dgm:cxn modelId="{D0C2E886-76FB-4050-A208-732C8A2477D6}" type="presParOf" srcId="{4CC2A726-4DF7-4B61-8EA9-C776AA95A549}" destId="{DF4F3CC4-9ADE-4D5A-9D51-11C67A5A8F9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2EC72-F44B-4563-8F12-31BE98030C73}">
      <dsp:nvSpPr>
        <dsp:cNvPr id="0" name=""/>
        <dsp:cNvSpPr/>
      </dsp:nvSpPr>
      <dsp:spPr>
        <a:xfrm>
          <a:off x="1564481" y="2341623"/>
          <a:ext cx="1443037" cy="14430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500" kern="1200" noProof="0" dirty="0"/>
            <a:t>Mērķis</a:t>
          </a:r>
        </a:p>
      </dsp:txBody>
      <dsp:txXfrm>
        <a:off x="1775809" y="2552951"/>
        <a:ext cx="1020381" cy="1020381"/>
      </dsp:txXfrm>
    </dsp:sp>
    <dsp:sp modelId="{0647D637-619C-451F-8084-44E62D21528F}">
      <dsp:nvSpPr>
        <dsp:cNvPr id="0" name=""/>
        <dsp:cNvSpPr/>
      </dsp:nvSpPr>
      <dsp:spPr>
        <a:xfrm rot="12900000">
          <a:off x="582515" y="2071582"/>
          <a:ext cx="1162129" cy="4112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AAAA0F-4593-4F22-B652-8F08B16E55CD}">
      <dsp:nvSpPr>
        <dsp:cNvPr id="0" name=""/>
        <dsp:cNvSpPr/>
      </dsp:nvSpPr>
      <dsp:spPr>
        <a:xfrm>
          <a:off x="2157" y="1395576"/>
          <a:ext cx="1370885" cy="109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noProof="0" dirty="0"/>
            <a:t>1. darbība</a:t>
          </a:r>
        </a:p>
      </dsp:txBody>
      <dsp:txXfrm>
        <a:off x="34278" y="1427697"/>
        <a:ext cx="1306643" cy="1032466"/>
      </dsp:txXfrm>
    </dsp:sp>
    <dsp:sp modelId="{26F3572A-44B5-40A9-A054-A83B3BCE9750}">
      <dsp:nvSpPr>
        <dsp:cNvPr id="0" name=""/>
        <dsp:cNvSpPr/>
      </dsp:nvSpPr>
      <dsp:spPr>
        <a:xfrm rot="16200000">
          <a:off x="1704935" y="1487288"/>
          <a:ext cx="1162129" cy="4112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D72918-AD54-4A3F-9FE2-7902A2063F5C}">
      <dsp:nvSpPr>
        <dsp:cNvPr id="0" name=""/>
        <dsp:cNvSpPr/>
      </dsp:nvSpPr>
      <dsp:spPr>
        <a:xfrm>
          <a:off x="1600557" y="563502"/>
          <a:ext cx="1370885" cy="109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noProof="0" dirty="0"/>
            <a:t>2. darbība</a:t>
          </a:r>
        </a:p>
      </dsp:txBody>
      <dsp:txXfrm>
        <a:off x="1632678" y="595623"/>
        <a:ext cx="1306643" cy="1032466"/>
      </dsp:txXfrm>
    </dsp:sp>
    <dsp:sp modelId="{1204005B-0B62-484D-8BEB-E7B9E9CE6A61}">
      <dsp:nvSpPr>
        <dsp:cNvPr id="0" name=""/>
        <dsp:cNvSpPr/>
      </dsp:nvSpPr>
      <dsp:spPr>
        <a:xfrm rot="19500000">
          <a:off x="2827354" y="2071582"/>
          <a:ext cx="1162129" cy="4112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4F3CC4-9ADE-4D5A-9D51-11C67A5A8F9F}">
      <dsp:nvSpPr>
        <dsp:cNvPr id="0" name=""/>
        <dsp:cNvSpPr/>
      </dsp:nvSpPr>
      <dsp:spPr>
        <a:xfrm>
          <a:off x="3198956" y="1395576"/>
          <a:ext cx="1370885" cy="109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noProof="0" dirty="0"/>
            <a:t>3. darbība</a:t>
          </a:r>
        </a:p>
      </dsp:txBody>
      <dsp:txXfrm>
        <a:off x="3231077" y="1427697"/>
        <a:ext cx="1306643" cy="103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v-LV" sz="1200"/>
            </a:lvl1pPr>
          </a:lstStyle>
          <a:p>
            <a:endParaRPr lang="lv-LV" dirty="0"/>
          </a:p>
        </p:txBody>
      </p:sp>
      <p:sp>
        <p:nvSpPr>
          <p:cNvPr id="3" name="Datuma vietturis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v-LV" sz="1200"/>
            </a:lvl1pPr>
          </a:lstStyle>
          <a:p>
            <a:fld id="{9A591099-7EBE-4D12-B880-CCA6B38B92A6}" type="datetimeFigureOut">
              <a:rPr lang="lv-LV" smtClean="0"/>
              <a:t>2013.12.04.</a:t>
            </a:fld>
            <a:endParaRPr lang="lv-LV" dirty="0"/>
          </a:p>
        </p:txBody>
      </p:sp>
      <p:sp>
        <p:nvSpPr>
          <p:cNvPr id="4" name="Kājenes vietturis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v-LV" sz="1200"/>
            </a:lvl1pPr>
          </a:lstStyle>
          <a:p>
            <a:endParaRPr lang="lv-LV" dirty="0"/>
          </a:p>
        </p:txBody>
      </p:sp>
      <p:sp>
        <p:nvSpPr>
          <p:cNvPr id="5" name="Slaida numura vietturis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v-LV" sz="1200"/>
            </a:lvl1pPr>
          </a:lstStyle>
          <a:p>
            <a:fld id="{63A36C10-A9D4-4995-9BAF-95FBD77A724B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v-LV" sz="1200"/>
            </a:lvl1pPr>
          </a:lstStyle>
          <a:p>
            <a:endParaRPr lang="lv-LV" dirty="0"/>
          </a:p>
        </p:txBody>
      </p:sp>
      <p:sp>
        <p:nvSpPr>
          <p:cNvPr id="3" name="Datuma vietturis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v-LV" sz="1200"/>
            </a:lvl1pPr>
          </a:lstStyle>
          <a:p>
            <a:fld id="{70CF4299-1721-48C6-878D-74296BE00D21}" type="datetimeFigureOut">
              <a:rPr lang="lv-LV"/>
              <a:t>2013.12.04.</a:t>
            </a:fld>
            <a:endParaRPr lang="lv-LV" dirty="0"/>
          </a:p>
        </p:txBody>
      </p:sp>
      <p:sp>
        <p:nvSpPr>
          <p:cNvPr id="4" name="Slaida attēla vietturi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dirty="0"/>
          </a:p>
        </p:txBody>
      </p:sp>
      <p:sp>
        <p:nvSpPr>
          <p:cNvPr id="5" name="Piezīmju vietturi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Kājenes vietturis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v-LV" sz="1200"/>
            </a:lvl1pPr>
          </a:lstStyle>
          <a:p>
            <a:endParaRPr lang="lv-LV" dirty="0"/>
          </a:p>
        </p:txBody>
      </p:sp>
      <p:sp>
        <p:nvSpPr>
          <p:cNvPr id="7" name="Slaida numura vietturis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v-LV" sz="1200"/>
            </a:lvl1pPr>
          </a:lstStyle>
          <a:p>
            <a:fld id="{23AEF9EC-8318-4FF6-847E-A85BBD2B7E4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slai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lv-LV" sz="72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 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 latinLnBrk="0">
              <a:spcBef>
                <a:spcPts val="1200"/>
              </a:spcBef>
              <a:buNone/>
              <a:defRPr lang="lv-LV" sz="2400">
                <a:solidFill>
                  <a:schemeClr val="accent1"/>
                </a:solidFill>
              </a:defRPr>
            </a:lvl1pPr>
            <a:lvl2pPr marL="457200" indent="0" algn="ctr" latinLnBrk="0">
              <a:buNone/>
              <a:defRPr lang="lv-LV" sz="2000"/>
            </a:lvl2pPr>
            <a:lvl3pPr marL="914400" indent="0" algn="ctr" latinLnBrk="0">
              <a:buNone/>
              <a:defRPr lang="lv-LV" sz="1800"/>
            </a:lvl3pPr>
            <a:lvl4pPr marL="1371600" indent="0" algn="ctr" latinLnBrk="0">
              <a:buNone/>
              <a:defRPr lang="lv-LV" sz="1600"/>
            </a:lvl4pPr>
            <a:lvl5pPr marL="1828800" indent="0" algn="ctr" latinLnBrk="0">
              <a:buNone/>
              <a:defRPr lang="lv-LV" sz="1600"/>
            </a:lvl5pPr>
            <a:lvl6pPr marL="2286000" indent="0" algn="ctr" latinLnBrk="0">
              <a:buNone/>
              <a:defRPr lang="lv-LV" sz="1600"/>
            </a:lvl6pPr>
            <a:lvl7pPr marL="2743200" indent="0" algn="ctr" latinLnBrk="0">
              <a:buNone/>
              <a:defRPr lang="lv-LV" sz="1600"/>
            </a:lvl7pPr>
            <a:lvl8pPr marL="3200400" indent="0" algn="ctr" latinLnBrk="0">
              <a:buNone/>
              <a:defRPr lang="lv-LV" sz="1600"/>
            </a:lvl8pPr>
            <a:lvl9pPr marL="3657600" indent="0" algn="ctr" latinLnBrk="0">
              <a:buNone/>
              <a:defRPr lang="lv-LV" sz="1600"/>
            </a:lvl9pPr>
          </a:lstStyle>
          <a:p>
            <a:r>
              <a:rPr lang="lv-LV" dirty="0"/>
              <a:t>Rediģēt šablona apakšvirsraksta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Vertikāls teksta vietturis 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lv-LV"/>
              <a:t>2013.12.04.</a:t>
            </a:fld>
            <a:endParaRPr lang="lv-LV" dirty="0"/>
          </a:p>
        </p:txBody>
      </p:sp>
      <p:sp>
        <p:nvSpPr>
          <p:cNvPr id="5" name="Kājenes vietturis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 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 latinLnBrk="0">
              <a:defRPr lang="lv-LV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Vertikāls teksta vietturis 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lv-LV"/>
              <a:t>2013.12.04.</a:t>
            </a:fld>
            <a:endParaRPr lang="lv-LV" dirty="0"/>
          </a:p>
        </p:txBody>
      </p:sp>
      <p:sp>
        <p:nvSpPr>
          <p:cNvPr id="5" name="Kājenes vietturis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 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lv-LV"/>
              <a:t>2013.12.04.</a:t>
            </a:fld>
            <a:endParaRPr lang="lv-LV" dirty="0"/>
          </a:p>
        </p:txBody>
      </p:sp>
      <p:sp>
        <p:nvSpPr>
          <p:cNvPr id="5" name="Kājenes vietturis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 latinLnBrk="0">
              <a:defRPr lang="lv-LV" sz="54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 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lv-LV" sz="2400"/>
            </a:lvl1pPr>
            <a:lvl2pPr marL="457200" indent="0" latinLnBrk="0">
              <a:buNone/>
              <a:defRPr lang="lv-LV" sz="2000"/>
            </a:lvl2pPr>
            <a:lvl3pPr marL="914400" indent="0" latinLnBrk="0">
              <a:buNone/>
              <a:defRPr lang="lv-LV" sz="1800"/>
            </a:lvl3pPr>
            <a:lvl4pPr marL="1371600" indent="0" latinLnBrk="0">
              <a:buNone/>
              <a:defRPr lang="lv-LV" sz="1600"/>
            </a:lvl4pPr>
            <a:lvl5pPr marL="1828800" indent="0" latinLnBrk="0">
              <a:buNone/>
              <a:defRPr lang="lv-LV" sz="1600"/>
            </a:lvl5pPr>
            <a:lvl6pPr marL="2286000" indent="0" latinLnBrk="0">
              <a:buNone/>
              <a:defRPr lang="lv-LV" sz="1600"/>
            </a:lvl6pPr>
            <a:lvl7pPr marL="2743200" indent="0" latinLnBrk="0">
              <a:buNone/>
              <a:defRPr lang="lv-LV" sz="1600"/>
            </a:lvl7pPr>
            <a:lvl8pPr marL="3200400" indent="0" latinLnBrk="0">
              <a:buNone/>
              <a:defRPr lang="lv-LV" sz="1600"/>
            </a:lvl8pPr>
            <a:lvl9pPr marL="3657600" indent="0" latinLnBrk="0">
              <a:buNone/>
              <a:defRPr lang="lv-LV" sz="1600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Datuma vietturis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lv-LV"/>
              <a:t>2013.12.04.</a:t>
            </a:fld>
            <a:endParaRPr lang="lv-LV" dirty="0"/>
          </a:p>
        </p:txBody>
      </p:sp>
      <p:sp>
        <p:nvSpPr>
          <p:cNvPr id="5" name="Kājenes vietturis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 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 latinLnBrk="0">
              <a:defRPr lang="lv-LV" sz="2000"/>
            </a:lvl1pPr>
            <a:lvl2pPr latinLnBrk="0">
              <a:defRPr lang="lv-LV" sz="1800"/>
            </a:lvl2pPr>
            <a:lvl3pPr latinLnBrk="0">
              <a:defRPr lang="lv-LV" sz="1600"/>
            </a:lvl3pPr>
            <a:lvl4pPr latinLnBrk="0">
              <a:defRPr lang="lv-LV" sz="1400"/>
            </a:lvl4pPr>
            <a:lvl5pPr latinLnBrk="0">
              <a:defRPr lang="lv-LV" sz="1400"/>
            </a:lvl5pPr>
            <a:lvl6pPr latinLnBrk="0">
              <a:defRPr lang="lv-LV" sz="1800"/>
            </a:lvl6pPr>
            <a:lvl7pPr latinLnBrk="0">
              <a:defRPr lang="lv-LV" sz="1800"/>
            </a:lvl7pPr>
            <a:lvl8pPr latinLnBrk="0">
              <a:defRPr lang="lv-LV" sz="1800"/>
            </a:lvl8pPr>
            <a:lvl9pPr latinLnBrk="0">
              <a:defRPr lang="lv-LV" sz="1800"/>
            </a:lvl9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Satura vietturis 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 latinLnBrk="0">
              <a:defRPr lang="lv-LV" sz="2000"/>
            </a:lvl1pPr>
            <a:lvl2pPr latinLnBrk="0">
              <a:defRPr lang="lv-LV" sz="1800"/>
            </a:lvl2pPr>
            <a:lvl3pPr latinLnBrk="0">
              <a:defRPr lang="lv-LV" sz="1600"/>
            </a:lvl3pPr>
            <a:lvl4pPr latinLnBrk="0">
              <a:defRPr lang="lv-LV" sz="1400"/>
            </a:lvl4pPr>
            <a:lvl5pPr latinLnBrk="0">
              <a:defRPr lang="lv-LV" sz="1400"/>
            </a:lvl5pPr>
            <a:lvl6pPr latinLnBrk="0">
              <a:defRPr lang="lv-LV" sz="1800"/>
            </a:lvl6pPr>
            <a:lvl7pPr latinLnBrk="0">
              <a:defRPr lang="lv-LV" sz="1800"/>
            </a:lvl7pPr>
            <a:lvl8pPr latinLnBrk="0">
              <a:defRPr lang="lv-LV" sz="1800"/>
            </a:lvl8pPr>
            <a:lvl9pPr latinLnBrk="0">
              <a:defRPr lang="lv-LV" sz="1800"/>
            </a:lvl9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5" name="Datuma vietturis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lv-LV"/>
              <a:t>2013.12.04.</a:t>
            </a:fld>
            <a:endParaRPr lang="lv-LV" dirty="0"/>
          </a:p>
        </p:txBody>
      </p:sp>
      <p:sp>
        <p:nvSpPr>
          <p:cNvPr id="6" name="Kājenes vietturis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 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lv-LV" sz="20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lv-LV" sz="2000" b="1"/>
            </a:lvl2pPr>
            <a:lvl3pPr marL="914400" indent="0" latinLnBrk="0">
              <a:buNone/>
              <a:defRPr lang="lv-LV" sz="1800" b="1"/>
            </a:lvl3pPr>
            <a:lvl4pPr marL="1371600" indent="0" latinLnBrk="0">
              <a:buNone/>
              <a:defRPr lang="lv-LV" sz="1600" b="1"/>
            </a:lvl4pPr>
            <a:lvl5pPr marL="1828800" indent="0" latinLnBrk="0">
              <a:buNone/>
              <a:defRPr lang="lv-LV" sz="1600" b="1"/>
            </a:lvl5pPr>
            <a:lvl6pPr marL="2286000" indent="0" latinLnBrk="0">
              <a:buNone/>
              <a:defRPr lang="lv-LV" sz="1600" b="1"/>
            </a:lvl6pPr>
            <a:lvl7pPr marL="2743200" indent="0" latinLnBrk="0">
              <a:buNone/>
              <a:defRPr lang="lv-LV" sz="1600" b="1"/>
            </a:lvl7pPr>
            <a:lvl8pPr marL="3200400" indent="0" latinLnBrk="0">
              <a:buNone/>
              <a:defRPr lang="lv-LV" sz="1600" b="1"/>
            </a:lvl8pPr>
            <a:lvl9pPr marL="3657600" indent="0" latinLnBrk="0">
              <a:buNone/>
              <a:defRPr lang="lv-LV"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Satura vietturis 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 latinLnBrk="0">
              <a:defRPr lang="lv-LV" sz="2000"/>
            </a:lvl1pPr>
            <a:lvl2pPr latinLnBrk="0">
              <a:defRPr lang="lv-LV" sz="1800"/>
            </a:lvl2pPr>
            <a:lvl3pPr latinLnBrk="0">
              <a:defRPr lang="lv-LV" sz="1600"/>
            </a:lvl3pPr>
            <a:lvl4pPr latinLnBrk="0">
              <a:defRPr lang="lv-LV" sz="1400"/>
            </a:lvl4pPr>
            <a:lvl5pPr latinLnBrk="0">
              <a:defRPr lang="lv-LV" sz="1400"/>
            </a:lvl5pPr>
            <a:lvl6pPr latinLnBrk="0">
              <a:defRPr lang="lv-LV" sz="1600"/>
            </a:lvl6pPr>
            <a:lvl7pPr latinLnBrk="0">
              <a:defRPr lang="lv-LV" sz="1600"/>
            </a:lvl7pPr>
            <a:lvl8pPr latinLnBrk="0">
              <a:defRPr lang="lv-LV" sz="1600"/>
            </a:lvl8pPr>
            <a:lvl9pPr latinLnBrk="0">
              <a:defRPr lang="lv-LV" sz="1600"/>
            </a:lvl9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5" name="Teksta vietturis 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lv-LV" sz="20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lv-LV" sz="2000" b="1"/>
            </a:lvl2pPr>
            <a:lvl3pPr marL="914400" indent="0" latinLnBrk="0">
              <a:buNone/>
              <a:defRPr lang="lv-LV" sz="1800" b="1"/>
            </a:lvl3pPr>
            <a:lvl4pPr marL="1371600" indent="0" latinLnBrk="0">
              <a:buNone/>
              <a:defRPr lang="lv-LV" sz="1600" b="1"/>
            </a:lvl4pPr>
            <a:lvl5pPr marL="1828800" indent="0" latinLnBrk="0">
              <a:buNone/>
              <a:defRPr lang="lv-LV" sz="1600" b="1"/>
            </a:lvl5pPr>
            <a:lvl6pPr marL="2286000" indent="0" latinLnBrk="0">
              <a:buNone/>
              <a:defRPr lang="lv-LV" sz="1600" b="1"/>
            </a:lvl6pPr>
            <a:lvl7pPr marL="2743200" indent="0" latinLnBrk="0">
              <a:buNone/>
              <a:defRPr lang="lv-LV" sz="1600" b="1"/>
            </a:lvl7pPr>
            <a:lvl8pPr marL="3200400" indent="0" latinLnBrk="0">
              <a:buNone/>
              <a:defRPr lang="lv-LV" sz="1600" b="1"/>
            </a:lvl8pPr>
            <a:lvl9pPr marL="3657600" indent="0" latinLnBrk="0">
              <a:buNone/>
              <a:defRPr lang="lv-LV"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6" name="Satura vietturis 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 latinLnBrk="0">
              <a:defRPr lang="lv-LV" sz="2000"/>
            </a:lvl1pPr>
            <a:lvl2pPr latinLnBrk="0">
              <a:defRPr lang="lv-LV" sz="1800"/>
            </a:lvl2pPr>
            <a:lvl3pPr latinLnBrk="0">
              <a:defRPr lang="lv-LV" sz="1600"/>
            </a:lvl3pPr>
            <a:lvl4pPr latinLnBrk="0">
              <a:defRPr lang="lv-LV" sz="1400"/>
            </a:lvl4pPr>
            <a:lvl5pPr latinLnBrk="0">
              <a:defRPr lang="lv-LV" sz="1400"/>
            </a:lvl5pPr>
            <a:lvl6pPr latinLnBrk="0">
              <a:defRPr lang="lv-LV" sz="1600"/>
            </a:lvl6pPr>
            <a:lvl7pPr latinLnBrk="0">
              <a:defRPr lang="lv-LV" sz="1600"/>
            </a:lvl7pPr>
            <a:lvl8pPr latinLnBrk="0">
              <a:defRPr lang="lv-LV" sz="1600"/>
            </a:lvl8pPr>
            <a:lvl9pPr latinLnBrk="0">
              <a:defRPr lang="lv-LV" sz="1600"/>
            </a:lvl9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7" name="Datuma vietturis 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lv-LV"/>
              <a:t>2013.12.04.</a:t>
            </a:fld>
            <a:endParaRPr lang="lv-LV" dirty="0"/>
          </a:p>
        </p:txBody>
      </p:sp>
      <p:sp>
        <p:nvSpPr>
          <p:cNvPr id="8" name="Kājenes vietturis 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aida numura vietturis 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Datuma vietturis 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lv-LV"/>
              <a:t>2013.12.04.</a:t>
            </a:fld>
            <a:endParaRPr lang="lv-LV" dirty="0"/>
          </a:p>
        </p:txBody>
      </p:sp>
      <p:sp>
        <p:nvSpPr>
          <p:cNvPr id="4" name="Kājenes vietturis 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aida numura vietturis 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 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lv-LV"/>
              <a:t>2013.12.04.</a:t>
            </a:fld>
            <a:endParaRPr lang="lv-LV" dirty="0"/>
          </a:p>
        </p:txBody>
      </p:sp>
      <p:sp>
        <p:nvSpPr>
          <p:cNvPr id="3" name="Kājenes vietturis 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 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isnstūris 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Virsraksts 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 latinLnBrk="0">
              <a:defRPr lang="lv-LV" sz="32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 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 latinLnBrk="0">
              <a:defRPr lang="lv-LV" sz="2000"/>
            </a:lvl1pPr>
            <a:lvl2pPr latinLnBrk="0">
              <a:defRPr lang="lv-LV" sz="1800"/>
            </a:lvl2pPr>
            <a:lvl3pPr latinLnBrk="0">
              <a:defRPr lang="lv-LV" sz="1600"/>
            </a:lvl3pPr>
            <a:lvl4pPr latinLnBrk="0">
              <a:defRPr lang="lv-LV" sz="1400"/>
            </a:lvl4pPr>
            <a:lvl5pPr latinLnBrk="0">
              <a:defRPr lang="lv-LV" sz="1400"/>
            </a:lvl5pPr>
            <a:lvl6pPr latinLnBrk="0">
              <a:defRPr lang="lv-LV" sz="2000"/>
            </a:lvl6pPr>
            <a:lvl7pPr latinLnBrk="0">
              <a:defRPr lang="lv-LV" sz="2000"/>
            </a:lvl7pPr>
            <a:lvl8pPr latinLnBrk="0">
              <a:defRPr lang="lv-LV" sz="2000"/>
            </a:lvl8pPr>
            <a:lvl9pPr latinLnBrk="0">
              <a:defRPr lang="lv-LV" sz="2000"/>
            </a:lvl9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Teksta vietturis 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lv-LV" sz="1600"/>
            </a:lvl1pPr>
            <a:lvl2pPr marL="457200" indent="0" latinLnBrk="0">
              <a:buNone/>
              <a:defRPr lang="lv-LV" sz="1400"/>
            </a:lvl2pPr>
            <a:lvl3pPr marL="914400" indent="0" latinLnBrk="0">
              <a:buNone/>
              <a:defRPr lang="lv-LV" sz="1200"/>
            </a:lvl3pPr>
            <a:lvl4pPr marL="1371600" indent="0" latinLnBrk="0">
              <a:buNone/>
              <a:defRPr lang="lv-LV" sz="1000"/>
            </a:lvl4pPr>
            <a:lvl5pPr marL="1828800" indent="0" latinLnBrk="0">
              <a:buNone/>
              <a:defRPr lang="lv-LV" sz="1000"/>
            </a:lvl5pPr>
            <a:lvl6pPr marL="2286000" indent="0" latinLnBrk="0">
              <a:buNone/>
              <a:defRPr lang="lv-LV" sz="1000"/>
            </a:lvl6pPr>
            <a:lvl7pPr marL="2743200" indent="0" latinLnBrk="0">
              <a:buNone/>
              <a:defRPr lang="lv-LV" sz="1000"/>
            </a:lvl7pPr>
            <a:lvl8pPr marL="3200400" indent="0" latinLnBrk="0">
              <a:buNone/>
              <a:defRPr lang="lv-LV" sz="1000"/>
            </a:lvl8pPr>
            <a:lvl9pPr marL="3657600" indent="0" latinLnBrk="0">
              <a:buNone/>
              <a:defRPr lang="lv-LV" sz="1000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5" name="Datuma vietturis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lv-LV"/>
              <a:t>2013.12.04.</a:t>
            </a:fld>
            <a:endParaRPr lang="lv-LV" dirty="0"/>
          </a:p>
        </p:txBody>
      </p:sp>
      <p:sp>
        <p:nvSpPr>
          <p:cNvPr id="6" name="Kājenes vietturis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isnstūris 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Virsraksts 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 latinLnBrk="0">
              <a:defRPr lang="lv-LV" sz="32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ttēla vietturis 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lv-LV" sz="2400"/>
            </a:lvl1pPr>
            <a:lvl2pPr marL="457200" indent="0" latinLnBrk="0">
              <a:buNone/>
              <a:defRPr lang="lv-LV" sz="2800"/>
            </a:lvl2pPr>
            <a:lvl3pPr marL="914400" indent="0" latinLnBrk="0">
              <a:buNone/>
              <a:defRPr lang="lv-LV" sz="2400"/>
            </a:lvl3pPr>
            <a:lvl4pPr marL="1371600" indent="0" latinLnBrk="0">
              <a:buNone/>
              <a:defRPr lang="lv-LV" sz="2000"/>
            </a:lvl4pPr>
            <a:lvl5pPr marL="1828800" indent="0" latinLnBrk="0">
              <a:buNone/>
              <a:defRPr lang="lv-LV" sz="2000"/>
            </a:lvl5pPr>
            <a:lvl6pPr marL="2286000" indent="0" latinLnBrk="0">
              <a:buNone/>
              <a:defRPr lang="lv-LV" sz="2000"/>
            </a:lvl6pPr>
            <a:lvl7pPr marL="2743200" indent="0" latinLnBrk="0">
              <a:buNone/>
              <a:defRPr lang="lv-LV" sz="2000"/>
            </a:lvl7pPr>
            <a:lvl8pPr marL="3200400" indent="0" latinLnBrk="0">
              <a:buNone/>
              <a:defRPr lang="lv-LV" sz="2000"/>
            </a:lvl8pPr>
            <a:lvl9pPr marL="3657600" indent="0" latinLnBrk="0">
              <a:buNone/>
              <a:defRPr lang="lv-LV" sz="2000"/>
            </a:lvl9pPr>
          </a:lstStyle>
          <a:p>
            <a:r>
              <a:rPr lang="lv-LV" dirty="0"/>
              <a:t>Noklikšķiniet uz ikonas, lai pievienotu attēlu</a:t>
            </a:r>
          </a:p>
        </p:txBody>
      </p:sp>
      <p:sp>
        <p:nvSpPr>
          <p:cNvPr id="4" name="Teksta vietturis 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 latinLnBrk="0">
              <a:buNone/>
              <a:defRPr lang="lv-LV" sz="1600"/>
            </a:lvl1pPr>
            <a:lvl2pPr marL="457200" indent="0" latinLnBrk="0">
              <a:buNone/>
              <a:defRPr lang="lv-LV" sz="1400"/>
            </a:lvl2pPr>
            <a:lvl3pPr marL="914400" indent="0" latinLnBrk="0">
              <a:buNone/>
              <a:defRPr lang="lv-LV" sz="1200"/>
            </a:lvl3pPr>
            <a:lvl4pPr marL="1371600" indent="0" latinLnBrk="0">
              <a:buNone/>
              <a:defRPr lang="lv-LV" sz="1000"/>
            </a:lvl4pPr>
            <a:lvl5pPr marL="1828800" indent="0" latinLnBrk="0">
              <a:buNone/>
              <a:defRPr lang="lv-LV" sz="1000"/>
            </a:lvl5pPr>
            <a:lvl6pPr marL="2286000" indent="0" latinLnBrk="0">
              <a:buNone/>
              <a:defRPr lang="lv-LV" sz="1000"/>
            </a:lvl6pPr>
            <a:lvl7pPr marL="2743200" indent="0" latinLnBrk="0">
              <a:buNone/>
              <a:defRPr lang="lv-LV" sz="1000"/>
            </a:lvl7pPr>
            <a:lvl8pPr marL="3200400" indent="0" latinLnBrk="0">
              <a:buNone/>
              <a:defRPr lang="lv-LV" sz="1000"/>
            </a:lvl8pPr>
            <a:lvl9pPr marL="3657600" indent="0" latinLnBrk="0">
              <a:buNone/>
              <a:defRPr lang="lv-LV" sz="1000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 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 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 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lv-LV"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rPr lang="lv-LV"/>
              <a:t>2013.12.04.</a:t>
            </a:fld>
            <a:endParaRPr lang="lv-LV" dirty="0"/>
          </a:p>
        </p:txBody>
      </p:sp>
      <p:sp>
        <p:nvSpPr>
          <p:cNvPr id="5" name="Kājenes vietturis 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lv-LV" sz="800">
                <a:solidFill>
                  <a:schemeClr val="accent1"/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 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lv-LV"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lv-LV"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lang="lv-LV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lv-LV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lv-LV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lv-LV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lv-LV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lv-LV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lv-LV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lv-LV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Virsraksta izkārtojums</a:t>
            </a:r>
          </a:p>
        </p:txBody>
      </p:sp>
      <p:sp>
        <p:nvSpPr>
          <p:cNvPr id="3" name="Apakšvirsraksts 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Apakšvirsraksts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694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033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Virsraksta un satura izkārtojums — saraksts</a:t>
            </a:r>
          </a:p>
        </p:txBody>
      </p:sp>
      <p:sp>
        <p:nvSpPr>
          <p:cNvPr id="3" name="Satura vietturis 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Pievienojiet pirmo saraksta punktu šeit</a:t>
            </a:r>
          </a:p>
          <a:p>
            <a:r>
              <a:rPr lang="lv-LV" dirty="0"/>
              <a:t>Pievienojiet otro saraksta punktu šeit</a:t>
            </a:r>
          </a:p>
          <a:p>
            <a:r>
              <a:rPr lang="lv-LV" dirty="0"/>
              <a:t>Pievienojiet trešo saraksta punktu šeit</a:t>
            </a:r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Virsraksta un satura izkārtojums — diagramma</a:t>
            </a:r>
          </a:p>
        </p:txBody>
      </p:sp>
      <p:graphicFrame>
        <p:nvGraphicFramePr>
          <p:cNvPr id="6" name="Satura vietturis 5" descr="Sagrupētu stabiņu diagramma" title="Diagram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995096"/>
              </p:ext>
            </p:extLst>
          </p:nvPr>
        </p:nvGraphicFramePr>
        <p:xfrm>
          <a:off x="1295400" y="1828800"/>
          <a:ext cx="9601200" cy="434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9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Divu satura bloku izkārtojums — tabula</a:t>
            </a:r>
          </a:p>
        </p:txBody>
      </p:sp>
      <p:sp>
        <p:nvSpPr>
          <p:cNvPr id="3" name="Satura vietturis 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dirty="0"/>
              <a:t>Pievienojiet pirmo saraksta punktu šeit</a:t>
            </a:r>
          </a:p>
          <a:p>
            <a:r>
              <a:rPr lang="lv-LV" dirty="0"/>
              <a:t>Pievienojiet otro saraksta punktu šeit</a:t>
            </a:r>
          </a:p>
          <a:p>
            <a:r>
              <a:rPr lang="lv-LV" dirty="0"/>
              <a:t>Pievienojiet trešo saraksta punktu šeit</a:t>
            </a:r>
          </a:p>
        </p:txBody>
      </p:sp>
      <p:graphicFrame>
        <p:nvGraphicFramePr>
          <p:cNvPr id="5" name="Satura vietturis 4" descr="Tabulas paraugs ar 3 kolonnām, 4 rindām" title="Tabula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3892154"/>
              </p:ext>
            </p:extLst>
          </p:nvPr>
        </p:nvGraphicFramePr>
        <p:xfrm>
          <a:off x="6324600" y="1828800"/>
          <a:ext cx="4572000" cy="2194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24000"/>
                <a:gridCol w="1524000"/>
                <a:gridCol w="1524000"/>
              </a:tblGrid>
              <a:tr h="548640">
                <a:tc>
                  <a:txBody>
                    <a:bodyPr/>
                    <a:lstStyle/>
                    <a:p>
                      <a:endParaRPr lang="lv-LV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dirty="0"/>
                        <a:t>1. grupa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dirty="0"/>
                        <a:t>2. grupa</a:t>
                      </a: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lv-LV" noProof="0" dirty="0"/>
                        <a:t>1. klase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dirty="0"/>
                        <a:t>95</a:t>
                      </a: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lv-LV" noProof="0" dirty="0"/>
                        <a:t>2. klase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dirty="0"/>
                        <a:t>88</a:t>
                      </a: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lv-LV" noProof="0" dirty="0"/>
                        <a:t>3. klase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dirty="0"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0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Divu satura bloku izkārtojums — </a:t>
            </a:r>
            <a:r>
              <a:rPr lang="lv-LV" dirty="0" err="1"/>
              <a:t>SmartArt</a:t>
            </a:r>
            <a:r>
              <a:rPr lang="lv-LV" dirty="0"/>
              <a:t> grafika</a:t>
            </a:r>
          </a:p>
        </p:txBody>
      </p:sp>
      <p:sp>
        <p:nvSpPr>
          <p:cNvPr id="3" name="Satura vietturis 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dirty="0"/>
              <a:t>Pievienojiet pirmo saraksta punktu šeit</a:t>
            </a:r>
          </a:p>
          <a:p>
            <a:r>
              <a:rPr lang="lv-LV" dirty="0"/>
              <a:t>Pievienojiet otro saraksta punktu šeit</a:t>
            </a:r>
          </a:p>
          <a:p>
            <a:r>
              <a:rPr lang="lv-LV" dirty="0"/>
              <a:t>Pievienojiet trešo saraksta punktu šeit</a:t>
            </a:r>
          </a:p>
        </p:txBody>
      </p:sp>
      <p:graphicFrame>
        <p:nvGraphicFramePr>
          <p:cNvPr id="5" name="Satura vietturis 4" descr="Saplūstošs radiāls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7481723"/>
              </p:ext>
            </p:extLst>
          </p:nvPr>
        </p:nvGraphicFramePr>
        <p:xfrm>
          <a:off x="6324600" y="1828800"/>
          <a:ext cx="45720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997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286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573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1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obružāts metāls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14CB3C-DD6A-4589-8D58-5C0829F3884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FFF20D-36EF-4221-967D-256FA4FE1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C5835C7-785B-4573-B65C-743B0CF8D8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</Words>
  <Application>Microsoft Office PowerPoint</Application>
  <PresentationFormat>Platekrāna</PresentationFormat>
  <Paragraphs>30</Paragraphs>
  <Slides>11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4" baseType="lpstr">
      <vt:lpstr>Arial</vt:lpstr>
      <vt:lpstr>Georgia</vt:lpstr>
      <vt:lpstr>Nobružāts metāls 16x9</vt:lpstr>
      <vt:lpstr>Virsraksta izkārtojums</vt:lpstr>
      <vt:lpstr>Virsraksta un satura izkārtojums — saraksts</vt:lpstr>
      <vt:lpstr>Virsraksta un satura izkārtojums — diagramma</vt:lpstr>
      <vt:lpstr>Divu satura bloku izkārtojums — tabula</vt:lpstr>
      <vt:lpstr>Divu satura bloku izkārtojums — SmartArt grafika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2013-07-31T17:44:39Z</dcterms:created>
  <dcterms:modified xsi:type="dcterms:W3CDTF">2013-12-04T06:07:01Z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