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6187" autoAdjust="0"/>
  </p:normalViewPr>
  <p:slideViewPr>
    <p:cSldViewPr snapToGrid="0">
      <p:cViewPr varScale="1">
        <p:scale>
          <a:sx n="79" d="100"/>
          <a:sy n="79" d="100"/>
        </p:scale>
        <p:origin x="102" y="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6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/>
      <dgm:spPr/>
      <dgm:t>
        <a:bodyPr/>
        <a:lstStyle/>
        <a:p>
          <a:r>
            <a:rPr lang="lv-LV" noProof="0" dirty="0" smtClean="0"/>
            <a:t>Mācību priekšmeta pirmā nodarbība</a:t>
          </a:r>
          <a:endParaRPr lang="lv-LV" noProof="0" dirty="0"/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C2FA0BAB-FDC3-4AE0-86F6-722946E72E0B}">
      <dgm:prSet phldrT="[Text]"/>
      <dgm:spPr/>
      <dgm:t>
        <a:bodyPr/>
        <a:lstStyle/>
        <a:p>
          <a:r>
            <a:rPr lang="lv-LV" noProof="0" dirty="0" smtClean="0"/>
            <a:t>15. augusts</a:t>
          </a:r>
          <a:endParaRPr lang="lv-LV" noProof="0" dirty="0"/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/>
      <dgm:spPr/>
      <dgm:t>
        <a:bodyPr/>
        <a:lstStyle/>
        <a:p>
          <a:r>
            <a:rPr lang="lv-LV" noProof="0" dirty="0" smtClean="0"/>
            <a:t>1. ieskaite</a:t>
          </a:r>
          <a:endParaRPr lang="lv-LV" noProof="0" dirty="0"/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814FBD6B-E8B9-4A8A-99A6-3C744024F994}">
      <dgm:prSet phldrT="[Text]"/>
      <dgm:spPr/>
      <dgm:t>
        <a:bodyPr/>
        <a:lstStyle/>
        <a:p>
          <a:r>
            <a:rPr lang="lv-LV" noProof="0" dirty="0" smtClean="0"/>
            <a:t>9. oktobris</a:t>
          </a:r>
          <a:endParaRPr lang="lv-LV" noProof="0" dirty="0"/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en-US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/>
      <dgm:spPr/>
      <dgm:t>
        <a:bodyPr/>
        <a:lstStyle/>
        <a:p>
          <a:r>
            <a:rPr lang="lv-LV" noProof="0" dirty="0" smtClean="0"/>
            <a:t>Izpētes darba iesniegšanas termiņš</a:t>
          </a:r>
          <a:endParaRPr lang="lv-LV" noProof="0" dirty="0"/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/>
      <dgm:spPr/>
      <dgm:t>
        <a:bodyPr/>
        <a:lstStyle/>
        <a:p>
          <a:r>
            <a:rPr lang="lv-LV" noProof="0" dirty="0" smtClean="0"/>
            <a:t>10. janvāris</a:t>
          </a:r>
          <a:endParaRPr lang="lv-LV" noProof="0" dirty="0"/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70FC1ADB-F403-4C8D-9765-CD47B92C50B7}">
      <dgm:prSet phldrT="[Text]"/>
      <dgm:spPr/>
      <dgm:t>
        <a:bodyPr/>
        <a:lstStyle/>
        <a:p>
          <a:r>
            <a:rPr lang="lv-LV" noProof="0" dirty="0" smtClean="0"/>
            <a:t>2. ieskaite</a:t>
          </a:r>
          <a:endParaRPr lang="lv-LV" noProof="0" dirty="0"/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n-U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n-US"/>
        </a:p>
      </dgm:t>
    </dgm:pt>
    <dgm:pt modelId="{309755A1-CC05-44A2-9B1C-44B820106082}">
      <dgm:prSet phldrT="[Text]"/>
      <dgm:spPr/>
      <dgm:t>
        <a:bodyPr/>
        <a:lstStyle/>
        <a:p>
          <a:r>
            <a:rPr lang="lv-LV" noProof="0" dirty="0" smtClean="0"/>
            <a:t>18. marts</a:t>
          </a:r>
          <a:endParaRPr lang="lv-LV" noProof="0" dirty="0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/>
      <dgm:spPr/>
      <dgm:t>
        <a:bodyPr/>
        <a:lstStyle/>
        <a:p>
          <a:r>
            <a:rPr lang="lv-LV" noProof="0" dirty="0" smtClean="0"/>
            <a:t>Projekta beigu termiņš</a:t>
          </a:r>
          <a:endParaRPr lang="lv-LV" noProof="0" dirty="0"/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0A5B6C51-D9EE-4E10-8666-D2A1A5D83D07}">
      <dgm:prSet phldrT="[Text]"/>
      <dgm:spPr/>
      <dgm:t>
        <a:bodyPr/>
        <a:lstStyle/>
        <a:p>
          <a:r>
            <a:rPr lang="lv-LV" noProof="0" dirty="0" smtClean="0"/>
            <a:t>26. maijs</a:t>
          </a:r>
          <a:endParaRPr lang="lv-LV" noProof="0" dirty="0"/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n-US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n-U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3916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noProof="0" dirty="0" smtClean="0"/>
            <a:t>Mācību priekšmeta pirmā nodarbība</a:t>
          </a:r>
          <a:endParaRPr lang="lv-LV" sz="20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noProof="0" dirty="0" smtClean="0"/>
            <a:t>15. augusts</a:t>
          </a:r>
          <a:endParaRPr lang="lv-LV" sz="1600" kern="1200" noProof="0" dirty="0"/>
        </a:p>
      </dsp:txBody>
      <dsp:txXfrm>
        <a:off x="3916" y="0"/>
        <a:ext cx="1712466" cy="1810512"/>
      </dsp:txXfrm>
    </dsp:sp>
    <dsp:sp modelId="{D1720A3A-5323-47FA-A501-DB9E770BAE3D}">
      <dsp:nvSpPr>
        <dsp:cNvPr id="0" name=""/>
        <dsp:cNvSpPr/>
      </dsp:nvSpPr>
      <dsp:spPr>
        <a:xfrm>
          <a:off x="63383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802006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noProof="0" dirty="0" smtClean="0"/>
            <a:t>1. ieskaite</a:t>
          </a:r>
          <a:endParaRPr lang="lv-LV" sz="20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noProof="0" dirty="0" smtClean="0"/>
            <a:t>9. oktobris</a:t>
          </a:r>
          <a:endParaRPr lang="lv-LV" sz="1600" kern="1200" noProof="0" dirty="0"/>
        </a:p>
      </dsp:txBody>
      <dsp:txXfrm>
        <a:off x="1802006" y="2715768"/>
        <a:ext cx="1712466" cy="1810512"/>
      </dsp:txXfrm>
    </dsp:sp>
    <dsp:sp modelId="{DAAE9942-3612-4795-A6AA-72B58A68559F}">
      <dsp:nvSpPr>
        <dsp:cNvPr id="0" name=""/>
        <dsp:cNvSpPr/>
      </dsp:nvSpPr>
      <dsp:spPr>
        <a:xfrm>
          <a:off x="243192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3600095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noProof="0" dirty="0" smtClean="0"/>
            <a:t>Izpētes darba iesniegšanas termiņš</a:t>
          </a:r>
          <a:endParaRPr lang="lv-LV" sz="20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noProof="0" dirty="0" smtClean="0"/>
            <a:t>10. janvāris</a:t>
          </a:r>
          <a:endParaRPr lang="lv-LV" sz="1600" kern="1200" noProof="0" dirty="0"/>
        </a:p>
      </dsp:txBody>
      <dsp:txXfrm>
        <a:off x="3600095" y="0"/>
        <a:ext cx="1712466" cy="1810512"/>
      </dsp:txXfrm>
    </dsp:sp>
    <dsp:sp modelId="{DDB75857-E643-48BD-A6CE-76C56D189731}">
      <dsp:nvSpPr>
        <dsp:cNvPr id="0" name=""/>
        <dsp:cNvSpPr/>
      </dsp:nvSpPr>
      <dsp:spPr>
        <a:xfrm>
          <a:off x="4230014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5398184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noProof="0" dirty="0" smtClean="0"/>
            <a:t>2. ieskaite</a:t>
          </a:r>
          <a:endParaRPr lang="lv-LV" sz="20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noProof="0" dirty="0" smtClean="0"/>
            <a:t>18. marts</a:t>
          </a:r>
          <a:endParaRPr lang="lv-LV" sz="1600" kern="1200" noProof="0" dirty="0"/>
        </a:p>
      </dsp:txBody>
      <dsp:txXfrm>
        <a:off x="5398184" y="2715768"/>
        <a:ext cx="1712466" cy="1810512"/>
      </dsp:txXfrm>
    </dsp:sp>
    <dsp:sp modelId="{1C4DEAE2-5E91-451B-9FD4-F8E2742DA4C0}">
      <dsp:nvSpPr>
        <dsp:cNvPr id="0" name=""/>
        <dsp:cNvSpPr/>
      </dsp:nvSpPr>
      <dsp:spPr>
        <a:xfrm>
          <a:off x="602810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7196274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1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kern="1200" noProof="0" dirty="0" smtClean="0"/>
            <a:t>Projekta beigu termiņš</a:t>
          </a:r>
          <a:endParaRPr lang="lv-LV" sz="2000" kern="1200" noProof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1600" kern="1200" noProof="0" dirty="0" smtClean="0"/>
            <a:t>26. maijs</a:t>
          </a:r>
          <a:endParaRPr lang="lv-LV" sz="1600" kern="1200" noProof="0" dirty="0"/>
        </a:p>
      </dsp:txBody>
      <dsp:txXfrm>
        <a:off x="7196274" y="0"/>
        <a:ext cx="1712466" cy="1810512"/>
      </dsp:txXfrm>
    </dsp:sp>
    <dsp:sp modelId="{9A02CA11-B5C5-45A6-B08F-3CD31F50CF35}">
      <dsp:nvSpPr>
        <dsp:cNvPr id="0" name=""/>
        <dsp:cNvSpPr/>
      </dsp:nvSpPr>
      <dsp:spPr>
        <a:xfrm>
          <a:off x="782619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C24A2494-AD3B-4378-BB15-E83EC2DF5179}" type="datetime1">
              <a:rPr lang="lv-LV" smtClean="0"/>
              <a:t>2013.12.17.</a:t>
            </a:fld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lv-LV" dirty="0"/>
              <a:t>‹#›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730A3FFE-F58A-4057-BF8F-63E1B829001C}" type="datetime1">
              <a:rPr lang="lv-LV" smtClean="0"/>
              <a:pPr/>
              <a:t>2013.12.17.</a:t>
            </a:fld>
            <a:endParaRPr lang="lv-LV" dirty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v-LV" noProof="0" dirty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v-LV" noProof="0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lv-LV" smtClean="0"/>
              <a:t>‹#›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lv-LV" noProof="0" dirty="0" smtClean="0"/>
              <a:t>Rediģēt šablona apakšvirsraksta stilu</a:t>
            </a:r>
            <a:endParaRPr lang="lv-LV" noProof="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B8D1944-3F10-4B9E-85BE-4B167768ACCF}" type="datetime1">
              <a:rPr lang="lv-LV" smtClean="0"/>
              <a:pPr/>
              <a:t>2013.12.17.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Vertikāla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DD678B6-263E-477B-B6F7-A14461D8946A}" type="datetime1">
              <a:rPr lang="lv-LV" smtClean="0"/>
              <a:pPr/>
              <a:t>2013.12.17.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Vertikāla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DB1C485-4924-4076-B2FF-56198FD462AF}" type="datetime1">
              <a:rPr lang="lv-LV" smtClean="0"/>
              <a:pPr/>
              <a:t>2013.12.17.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E94E0FD-A237-4174-B9E4-461ADBA68659}" type="datetime1">
              <a:rPr lang="lv-LV" smtClean="0"/>
              <a:pPr/>
              <a:t>2013.12.17.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  <a:endParaRPr lang="lv-LV" noProof="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8F1F0D2-7D67-4DF0-9E0C-806DE784A20B}" type="datetime1">
              <a:rPr lang="lv-LV" smtClean="0"/>
              <a:pPr/>
              <a:t>2013.12.17.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07EB75E-7400-4823-BFCE-A955557F96D7}" type="datetime1">
              <a:rPr lang="lv-LV" smtClean="0"/>
              <a:pPr/>
              <a:t>2013.12.17.</a:t>
            </a:fld>
            <a:endParaRPr lang="lv-LV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  <a:endParaRPr lang="lv-LV" noProof="0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  <a:endParaRPr lang="lv-LV" noProof="0" dirty="0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7D46DF-9B07-47C9-9007-21741DB6AD40}" type="datetime1">
              <a:rPr lang="lv-LV" smtClean="0"/>
              <a:pPr/>
              <a:t>2013.12.17.</a:t>
            </a:fld>
            <a:endParaRPr lang="lv-LV" dirty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  <p:sp>
        <p:nvSpPr>
          <p:cNvPr id="10" name="Virsraksts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5819919-B02C-499E-9917-320D39610DE4}" type="datetime1">
              <a:rPr lang="lv-LV" smtClean="0"/>
              <a:pPr/>
              <a:t>2013.12.17.</a:t>
            </a:fld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  <p:sp>
        <p:nvSpPr>
          <p:cNvPr id="6" name="Virsrakst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a vērtī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5C2BD09-1871-4C49-9AC0-FACDAAADE8B1}" type="datetime1">
              <a:rPr lang="lv-LV" smtClean="0"/>
              <a:pPr/>
              <a:t>2013.12.17.</a:t>
            </a:fld>
            <a:endParaRPr lang="lv-LV" dirty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  <a:endParaRPr lang="lv-LV" noProof="0" dirty="0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C94EEE6-B54A-401D-BEBD-49929B33A559}" type="datetime1">
              <a:rPr lang="lv-LV" smtClean="0"/>
              <a:pPr/>
              <a:t>2013.12.17.</a:t>
            </a:fld>
            <a:endParaRPr lang="lv-LV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lv-LV" noProof="0" dirty="0" smtClean="0"/>
              <a:t>Noklikšķiniet uz ikonas, lai pievienotu attēlu</a:t>
            </a:r>
            <a:endParaRPr lang="lv-LV" noProof="0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lv-LV" noProof="0" dirty="0" smtClean="0"/>
              <a:t>Rediģēt šablona teksta stilus</a:t>
            </a:r>
            <a:endParaRPr lang="lv-LV" noProof="0" dirty="0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1D91F86-3ABE-4CEF-842A-D9B06F2A9865}" type="datetime1">
              <a:rPr lang="lv-LV" smtClean="0"/>
              <a:pPr/>
              <a:t>2013.12.17.</a:t>
            </a:fld>
            <a:endParaRPr lang="lv-LV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‹#›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v-LV" noProof="0" dirty="0" smtClean="0"/>
              <a:t>Rediģēt šablona virsraksta stilu</a:t>
            </a:r>
            <a:endParaRPr lang="lv-LV" noProof="0"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807D1BF-F23F-4009-B3F2-FA2149FFB1A9}" type="datetime1">
              <a:rPr lang="lv-LV" smtClean="0"/>
              <a:pPr/>
              <a:t>2013.12.17.</a:t>
            </a:fld>
            <a:endParaRPr lang="lv-LV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lv-LV" noProof="0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 smtClean="0"/>
              <a:t>‹#›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Vienkāršs laika grafiks — SmartArt</a:t>
            </a:r>
          </a:p>
        </p:txBody>
      </p:sp>
      <p:graphicFrame>
        <p:nvGraphicFramePr>
          <p:cNvPr id="5" name="Diagramma 4" descr="Vienkāršs laika grafiks" title="SmartArt"/>
          <p:cNvGraphicFramePr/>
          <p:nvPr>
            <p:extLst>
              <p:ext uri="{D42A27DB-BD31-4B8C-83A1-F6EECF244321}">
                <p14:modId xmlns:p14="http://schemas.microsoft.com/office/powerpoint/2010/main" val="3071403425"/>
              </p:ext>
            </p:extLst>
          </p:nvPr>
        </p:nvGraphicFramePr>
        <p:xfrm>
          <a:off x="1144524" y="1527048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ika grafiks 01 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C60232-162E-48C1-898E-FB4CD0900D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D6E986A-EABD-4E36-9972-49C1D8D7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D15A2F-4BA4-46CC-BB92-46CECD9010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</Words>
  <Application>Microsoft Office PowerPoint</Application>
  <PresentationFormat>Platekrāna</PresentationFormat>
  <Paragraphs>12</Paragraphs>
  <Slides>1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4" baseType="lpstr">
      <vt:lpstr>Arial</vt:lpstr>
      <vt:lpstr>Georgia</vt:lpstr>
      <vt:lpstr>Laika grafiks 01 16x9</vt:lpstr>
      <vt:lpstr>Vienkāršs laika grafiks —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2013-06-24T21:24:20Z</dcterms:created>
  <dcterms:modified xsi:type="dcterms:W3CDTF">2013-12-17T06:05:52Z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