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p:cViewPr varScale="1">
        <p:scale>
          <a:sx n="86" d="100"/>
          <a:sy n="86" d="100"/>
        </p:scale>
        <p:origin x="1878"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300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v-LV" sz="1200"/>
            </a:lvl1pPr>
          </a:lstStyle>
          <a:p>
            <a:endParaRPr lang="lv-LV" dirty="0"/>
          </a:p>
        </p:txBody>
      </p:sp>
      <p:sp>
        <p:nvSpPr>
          <p:cNvPr id="3" name="Datuma vietturis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lv-LV" sz="1200"/>
            </a:lvl1pPr>
          </a:lstStyle>
          <a:p>
            <a:fld id="{CBEEF32F-3280-4663-880F-C8D2FC70E993}" type="datetimeFigureOut">
              <a:rPr lang="lv-LV" smtClean="0"/>
              <a:t>12.12.2013.</a:t>
            </a:fld>
            <a:endParaRPr lang="lv-LV" dirty="0"/>
          </a:p>
        </p:txBody>
      </p:sp>
      <p:sp>
        <p:nvSpPr>
          <p:cNvPr id="4" name="Kājenes vietturis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lv-LV" sz="1200"/>
            </a:lvl1pPr>
          </a:lstStyle>
          <a:p>
            <a:endParaRPr lang="lv-LV" dirty="0"/>
          </a:p>
        </p:txBody>
      </p:sp>
      <p:sp>
        <p:nvSpPr>
          <p:cNvPr id="5" name="Slaida numura vietturis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lv-LV" sz="1200"/>
            </a:lvl1pPr>
          </a:lstStyle>
          <a:p>
            <a:fld id="{4E29D1FE-C207-4476-99C1-A7028091A9CD}" type="slidenum">
              <a:rPr lang="lv-LV" smtClean="0"/>
              <a:t>‹#›</a:t>
            </a:fld>
            <a:endParaRPr lang="lv-LV" dirty="0"/>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v-LV" sz="1200"/>
            </a:lvl1pPr>
          </a:lstStyle>
          <a:p>
            <a:endParaRPr lang="lv-LV" noProof="0" dirty="0"/>
          </a:p>
        </p:txBody>
      </p:sp>
      <p:sp>
        <p:nvSpPr>
          <p:cNvPr id="3" name="Datuma vietturis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lv-LV" sz="1200"/>
            </a:lvl1pPr>
          </a:lstStyle>
          <a:p>
            <a:fld id="{A58F2AD0-9975-4D3C-912A-0B60BD0D07D1}" type="datetimeFigureOut">
              <a:rPr lang="lv-LV" noProof="0"/>
              <a:t>12.12.2013.</a:t>
            </a:fld>
            <a:endParaRPr lang="lv-LV" noProof="0" dirty="0"/>
          </a:p>
        </p:txBody>
      </p:sp>
      <p:sp>
        <p:nvSpPr>
          <p:cNvPr id="4" name="Slaida attēla vietturis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lv-LV" noProof="0" dirty="0"/>
          </a:p>
        </p:txBody>
      </p:sp>
      <p:sp>
        <p:nvSpPr>
          <p:cNvPr id="5" name="Piezīmju vietturi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v-LV" noProof="0" dirty="0" smtClean="0"/>
              <a:t>Rediģēt šablona teksta stilus</a:t>
            </a:r>
          </a:p>
          <a:p>
            <a:pPr lvl="1"/>
            <a:r>
              <a:rPr lang="lv-LV" noProof="0" dirty="0" smtClean="0"/>
              <a:t>Otrais </a:t>
            </a:r>
            <a:r>
              <a:rPr lang="lv-LV" noProof="0" dirty="0"/>
              <a:t>līmenis</a:t>
            </a:r>
          </a:p>
          <a:p>
            <a:pPr lvl="2"/>
            <a:r>
              <a:rPr lang="lv-LV" noProof="0" dirty="0"/>
              <a:t>Trešais līmenis</a:t>
            </a:r>
          </a:p>
          <a:p>
            <a:pPr lvl="3"/>
            <a:r>
              <a:rPr lang="lv-LV" noProof="0" dirty="0"/>
              <a:t>Ceturtais līmenis</a:t>
            </a:r>
          </a:p>
          <a:p>
            <a:pPr lvl="4"/>
            <a:r>
              <a:rPr lang="lv-LV" noProof="0" dirty="0"/>
              <a:t>Piektais līmenis</a:t>
            </a:r>
          </a:p>
        </p:txBody>
      </p:sp>
      <p:sp>
        <p:nvSpPr>
          <p:cNvPr id="6" name="Kājenes vietturi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lv-LV" sz="1200"/>
            </a:lvl1pPr>
          </a:lstStyle>
          <a:p>
            <a:endParaRPr lang="lv-LV" noProof="0" dirty="0"/>
          </a:p>
        </p:txBody>
      </p:sp>
      <p:sp>
        <p:nvSpPr>
          <p:cNvPr id="7" name="Slaida numura vietturi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lv-LV" sz="1200"/>
            </a:lvl1pPr>
          </a:lstStyle>
          <a:p>
            <a:fld id="{AC7710D8-8C21-4D48-B89D-C2D2CB3EC4C7}" type="slidenum">
              <a:rPr lang="lv-LV" noProof="0" smtClean="0"/>
              <a:t>‹#›</a:t>
            </a:fld>
            <a:endParaRPr lang="lv-LV" noProof="0" dirty="0"/>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lang="lv-LV" sz="1200" kern="1200">
        <a:solidFill>
          <a:schemeClr val="tx1"/>
        </a:solidFill>
        <a:latin typeface="+mn-lt"/>
        <a:ea typeface="+mn-ea"/>
        <a:cs typeface="+mn-cs"/>
      </a:defRPr>
    </a:lvl1pPr>
    <a:lvl2pPr marL="457200" algn="l" defTabSz="914400" rtl="0" eaLnBrk="1" latinLnBrk="0" hangingPunct="1">
      <a:defRPr lang="lv-LV" sz="1200" kern="1200">
        <a:solidFill>
          <a:schemeClr val="tx1"/>
        </a:solidFill>
        <a:latin typeface="+mn-lt"/>
        <a:ea typeface="+mn-ea"/>
        <a:cs typeface="+mn-cs"/>
      </a:defRPr>
    </a:lvl2pPr>
    <a:lvl3pPr marL="914400" algn="l" defTabSz="914400" rtl="0" eaLnBrk="1" latinLnBrk="0" hangingPunct="1">
      <a:defRPr lang="lv-LV" sz="1200" kern="1200">
        <a:solidFill>
          <a:schemeClr val="tx1"/>
        </a:solidFill>
        <a:latin typeface="+mn-lt"/>
        <a:ea typeface="+mn-ea"/>
        <a:cs typeface="+mn-cs"/>
      </a:defRPr>
    </a:lvl3pPr>
    <a:lvl4pPr marL="1371600" algn="l" defTabSz="914400" rtl="0" eaLnBrk="1" latinLnBrk="0" hangingPunct="1">
      <a:defRPr lang="lv-LV" sz="1200" kern="1200">
        <a:solidFill>
          <a:schemeClr val="tx1"/>
        </a:solidFill>
        <a:latin typeface="+mn-lt"/>
        <a:ea typeface="+mn-ea"/>
        <a:cs typeface="+mn-cs"/>
      </a:defRPr>
    </a:lvl4pPr>
    <a:lvl5pPr marL="1828800" algn="l" defTabSz="914400" rtl="0" eaLnBrk="1" latinLnBrk="0" hangingPunct="1">
      <a:defRPr lang="lv-LV" sz="1200" kern="1200">
        <a:solidFill>
          <a:schemeClr val="tx1"/>
        </a:solidFill>
        <a:latin typeface="+mn-lt"/>
        <a:ea typeface="+mn-ea"/>
        <a:cs typeface="+mn-cs"/>
      </a:defRPr>
    </a:lvl5pPr>
    <a:lvl6pPr marL="2286000" algn="l" defTabSz="914400" rtl="0" eaLnBrk="1" latinLnBrk="0" hangingPunct="1">
      <a:defRPr lang="lv-LV" sz="1200" kern="1200">
        <a:solidFill>
          <a:schemeClr val="tx1"/>
        </a:solidFill>
        <a:latin typeface="+mn-lt"/>
        <a:ea typeface="+mn-ea"/>
        <a:cs typeface="+mn-cs"/>
      </a:defRPr>
    </a:lvl6pPr>
    <a:lvl7pPr marL="2743200" algn="l" defTabSz="914400" rtl="0" eaLnBrk="1" latinLnBrk="0" hangingPunct="1">
      <a:defRPr lang="lv-LV" sz="1200" kern="1200">
        <a:solidFill>
          <a:schemeClr val="tx1"/>
        </a:solidFill>
        <a:latin typeface="+mn-lt"/>
        <a:ea typeface="+mn-ea"/>
        <a:cs typeface="+mn-cs"/>
      </a:defRPr>
    </a:lvl7pPr>
    <a:lvl8pPr marL="3200400" algn="l" defTabSz="914400" rtl="0" eaLnBrk="1" latinLnBrk="0" hangingPunct="1">
      <a:defRPr lang="lv-LV" sz="1200" kern="1200">
        <a:solidFill>
          <a:schemeClr val="tx1"/>
        </a:solidFill>
        <a:latin typeface="+mn-lt"/>
        <a:ea typeface="+mn-ea"/>
        <a:cs typeface="+mn-cs"/>
      </a:defRPr>
    </a:lvl8pPr>
    <a:lvl9pPr marL="3657600" algn="l" defTabSz="914400" rtl="0" eaLnBrk="1" latinLnBrk="0" hangingPunct="1">
      <a:defRPr lang="lv-LV"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0"/>
          </p:nvPr>
        </p:nvSpPr>
        <p:spPr/>
        <p:txBody>
          <a:bodyPr/>
          <a:lstStyle/>
          <a:p>
            <a:fld id="{AC7710D8-8C21-4D48-B89D-C2D2CB3EC4C7}" type="slidenum">
              <a:rPr lang="lv-LV" smtClean="0"/>
              <a:pPr/>
              <a:t>1</a:t>
            </a:fld>
            <a:endParaRPr lang="lv-LV"/>
          </a:p>
        </p:txBody>
      </p:sp>
      <p:sp>
        <p:nvSpPr>
          <p:cNvPr id="6" name="Slaida attēla vietturis 5"/>
          <p:cNvSpPr>
            <a:spLocks noGrp="1" noRot="1" noChangeAspect="1"/>
          </p:cNvSpPr>
          <p:nvPr>
            <p:ph type="sldImg"/>
          </p:nvPr>
        </p:nvSpPr>
        <p:spPr/>
      </p:sp>
      <p:sp>
        <p:nvSpPr>
          <p:cNvPr id="7" name="Piezīmju vietturis 6"/>
          <p:cNvSpPr>
            <a:spLocks noGrp="1"/>
          </p:cNvSpPr>
          <p:nvPr>
            <p:ph type="body" idx="1"/>
          </p:nvPr>
        </p:nvSpPr>
        <p:spPr/>
        <p:txBody>
          <a:bodyPr/>
          <a:lstStyle/>
          <a:p>
            <a:r>
              <a:rPr lang="lv-LV" dirty="0" smtClean="0"/>
              <a:t>Lai mainītu šo skrejlapu, vienkārši iezīmējiet parauga tekstu un pēc tam ievadiet informāciju par pasākumu. Ja vēlaties sākt no nulles, cilnē Sākums noklikšķiniet uz pogas Jauns slaids, lai ievietotu jaunu lapu.</a:t>
            </a:r>
            <a:r>
              <a:rPr lang="lv-LV" baseline="0" dirty="0" smtClean="0"/>
              <a:t> Tagad ievadiet tekstu tukšajos vietturos.</a:t>
            </a:r>
            <a:endParaRPr lang="lv-LV" dirty="0"/>
          </a:p>
        </p:txBody>
      </p:sp>
    </p:spTree>
    <p:extLst>
      <p:ext uri="{BB962C8B-B14F-4D97-AF65-F5344CB8AC3E}">
        <p14:creationId xmlns:p14="http://schemas.microsoft.com/office/powerpoint/2010/main" val="303947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krejlapa, 8,5 x 11">
    <p:spTree>
      <p:nvGrpSpPr>
        <p:cNvPr id="1" name=""/>
        <p:cNvGrpSpPr/>
        <p:nvPr/>
      </p:nvGrpSpPr>
      <p:grpSpPr>
        <a:xfrm>
          <a:off x="0" y="0"/>
          <a:ext cx="0" cy="0"/>
          <a:chOff x="0" y="0"/>
          <a:chExt cx="0" cy="0"/>
        </a:xfrm>
      </p:grpSpPr>
      <p:sp>
        <p:nvSpPr>
          <p:cNvPr id="9" name="Teksta vietturis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lang="lv-LV" sz="5500" cap="all" baseline="0">
                <a:solidFill>
                  <a:schemeClr val="tx2"/>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11" name="Teksta vietturis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lang="lv-LV" sz="5500" cap="all" baseline="0">
                <a:solidFill>
                  <a:schemeClr val="accent1"/>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12" name="Teksta vietturis 8"/>
          <p:cNvSpPr>
            <a:spLocks noGrp="1"/>
          </p:cNvSpPr>
          <p:nvPr>
            <p:ph type="body" sz="quarter" idx="13" hasCustomPrompt="1"/>
          </p:nvPr>
        </p:nvSpPr>
        <p:spPr>
          <a:xfrm>
            <a:off x="710816" y="4216400"/>
            <a:ext cx="4422658" cy="557480"/>
          </a:xfrm>
        </p:spPr>
        <p:txBody>
          <a:bodyPr lIns="0" tIns="0" rIns="0" bIns="0" anchor="ctr">
            <a:noAutofit/>
          </a:bodyPr>
          <a:lstStyle>
            <a:lvl1pPr marL="0" indent="0" latinLnBrk="0">
              <a:lnSpc>
                <a:spcPct val="82000"/>
              </a:lnSpc>
              <a:spcBef>
                <a:spcPts val="0"/>
              </a:spcBef>
              <a:buNone/>
              <a:defRPr lang="lv-LV" sz="2400" cap="all" baseline="0">
                <a:solidFill>
                  <a:schemeClr val="accent1"/>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13" name="Teksta vietturis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lang="lv-LV" sz="3800" cap="none" baseline="0">
                <a:solidFill>
                  <a:schemeClr val="tx2"/>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15" name="Teksta vietturis 8"/>
          <p:cNvSpPr>
            <a:spLocks noGrp="1"/>
          </p:cNvSpPr>
          <p:nvPr>
            <p:ph type="body" sz="quarter" idx="16" hasCustomPrompt="1"/>
          </p:nvPr>
        </p:nvSpPr>
        <p:spPr>
          <a:xfrm>
            <a:off x="710816" y="5916863"/>
            <a:ext cx="4422658" cy="557480"/>
          </a:xfrm>
        </p:spPr>
        <p:txBody>
          <a:bodyPr lIns="0" tIns="0" rIns="0" bIns="0" anchor="ctr">
            <a:noAutofit/>
          </a:bodyPr>
          <a:lstStyle>
            <a:lvl1pPr marL="0" indent="0" latinLnBrk="0">
              <a:lnSpc>
                <a:spcPct val="82000"/>
              </a:lnSpc>
              <a:spcBef>
                <a:spcPts val="0"/>
              </a:spcBef>
              <a:buNone/>
              <a:defRPr lang="lv-LV" sz="2400" cap="all" baseline="0">
                <a:solidFill>
                  <a:schemeClr val="accent1"/>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16" name="Teksta vietturis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lang="lv-LV" sz="3800" cap="none" baseline="0">
                <a:solidFill>
                  <a:schemeClr val="tx2"/>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17" name="Teksta vietturis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lang="lv-LV" sz="1400" cap="none" baseline="0">
                <a:solidFill>
                  <a:schemeClr val="accent1"/>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18" name="Teksta vietturis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lang="lv-LV" sz="1400" cap="none" baseline="0">
                <a:solidFill>
                  <a:schemeClr val="tx2"/>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19" name="Teksta vietturis 8"/>
          <p:cNvSpPr>
            <a:spLocks noGrp="1"/>
          </p:cNvSpPr>
          <p:nvPr>
            <p:ph type="body" sz="quarter" idx="20" hasCustomPrompt="1"/>
          </p:nvPr>
        </p:nvSpPr>
        <p:spPr>
          <a:xfrm>
            <a:off x="710816" y="9022597"/>
            <a:ext cx="4422658" cy="562274"/>
          </a:xfrm>
        </p:spPr>
        <p:txBody>
          <a:bodyPr lIns="0" tIns="0" rIns="0" bIns="0" anchor="ctr">
            <a:noAutofit/>
          </a:bodyPr>
          <a:lstStyle>
            <a:lvl1pPr marL="0" indent="0" latinLnBrk="0">
              <a:lnSpc>
                <a:spcPct val="82000"/>
              </a:lnSpc>
              <a:spcBef>
                <a:spcPts val="0"/>
              </a:spcBef>
              <a:buNone/>
              <a:defRPr lang="lv-LV" sz="2400" cap="all" baseline="0">
                <a:solidFill>
                  <a:schemeClr val="accent1"/>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20" name="Teksta vietturis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lang="lv-LV" sz="2400" cap="all" baseline="0">
                <a:solidFill>
                  <a:schemeClr val="tx2"/>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21" name="Teksta vietturis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lang="lv-LV" sz="2400" cap="all" baseline="0">
                <a:solidFill>
                  <a:schemeClr val="accent1"/>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22" name="Teksta vietturis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lang="lv-LV" sz="1400" cap="none" baseline="0">
                <a:solidFill>
                  <a:schemeClr val="tx2"/>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25" name="Teksta vietturis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lang="lv-LV" sz="2400" cap="all" baseline="0">
                <a:solidFill>
                  <a:schemeClr val="accent1"/>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26" name="Teksta vietturis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lang="lv-LV" sz="1400" cap="none" baseline="0">
                <a:solidFill>
                  <a:schemeClr val="tx2"/>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27" name="Teksta vietturis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lang="lv-LV" sz="2400" cap="all" baseline="0">
                <a:solidFill>
                  <a:schemeClr val="accent1"/>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28" name="Teksta vietturis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lang="lv-LV" sz="1400" cap="none" baseline="0">
                <a:solidFill>
                  <a:schemeClr val="tx2"/>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29" name="Teksta vietturis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lang="lv-LV" sz="2400" cap="all" baseline="0">
                <a:solidFill>
                  <a:schemeClr val="accent1"/>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
        <p:nvSpPr>
          <p:cNvPr id="30" name="Teksta vietturis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lang="lv-LV" sz="1400" cap="none" baseline="0">
                <a:solidFill>
                  <a:schemeClr val="tx2"/>
                </a:solidFill>
                <a:latin typeface="+mj-lt"/>
              </a:defRPr>
            </a:lvl1pPr>
            <a:lvl2pPr marL="0" indent="0" latinLnBrk="0">
              <a:lnSpc>
                <a:spcPct val="100000"/>
              </a:lnSpc>
              <a:spcBef>
                <a:spcPts val="0"/>
              </a:spcBef>
              <a:buNone/>
              <a:defRPr lang="lv-LV" sz="2000">
                <a:solidFill>
                  <a:schemeClr val="tx1">
                    <a:lumMod val="75000"/>
                    <a:lumOff val="25000"/>
                  </a:schemeClr>
                </a:solidFill>
              </a:defRPr>
            </a:lvl2pPr>
            <a:lvl3pPr marL="0" indent="0" latinLnBrk="0">
              <a:lnSpc>
                <a:spcPct val="100000"/>
              </a:lnSpc>
              <a:spcBef>
                <a:spcPts val="0"/>
              </a:spcBef>
              <a:buNone/>
              <a:defRPr lang="lv-LV" sz="2000">
                <a:solidFill>
                  <a:schemeClr val="tx1">
                    <a:lumMod val="75000"/>
                    <a:lumOff val="25000"/>
                  </a:schemeClr>
                </a:solidFill>
              </a:defRPr>
            </a:lvl3pPr>
            <a:lvl4pPr marL="0" indent="0" latinLnBrk="0">
              <a:lnSpc>
                <a:spcPct val="100000"/>
              </a:lnSpc>
              <a:spcBef>
                <a:spcPts val="0"/>
              </a:spcBef>
              <a:buNone/>
              <a:defRPr lang="lv-LV" sz="2000">
                <a:solidFill>
                  <a:schemeClr val="tx1">
                    <a:lumMod val="75000"/>
                    <a:lumOff val="25000"/>
                  </a:schemeClr>
                </a:solidFill>
              </a:defRPr>
            </a:lvl4pPr>
            <a:lvl5pPr marL="0" indent="0" latinLnBrk="0">
              <a:lnSpc>
                <a:spcPct val="100000"/>
              </a:lnSpc>
              <a:spcBef>
                <a:spcPts val="0"/>
              </a:spcBef>
              <a:buNone/>
              <a:defRPr lang="lv-LV" sz="2000">
                <a:solidFill>
                  <a:schemeClr val="tx1">
                    <a:lumMod val="75000"/>
                    <a:lumOff val="25000"/>
                  </a:schemeClr>
                </a:solidFill>
              </a:defRPr>
            </a:lvl5pPr>
            <a:lvl6pPr marL="0" indent="0" latinLnBrk="0">
              <a:lnSpc>
                <a:spcPct val="100000"/>
              </a:lnSpc>
              <a:spcBef>
                <a:spcPts val="0"/>
              </a:spcBef>
              <a:buNone/>
              <a:defRPr lang="lv-LV" sz="2000">
                <a:solidFill>
                  <a:schemeClr val="tx1">
                    <a:lumMod val="75000"/>
                    <a:lumOff val="25000"/>
                  </a:schemeClr>
                </a:solidFill>
              </a:defRPr>
            </a:lvl6pPr>
            <a:lvl7pPr marL="0" indent="0" latinLnBrk="0">
              <a:lnSpc>
                <a:spcPct val="100000"/>
              </a:lnSpc>
              <a:spcBef>
                <a:spcPts val="0"/>
              </a:spcBef>
              <a:buNone/>
              <a:defRPr lang="lv-LV" sz="2000">
                <a:solidFill>
                  <a:schemeClr val="tx1">
                    <a:lumMod val="75000"/>
                    <a:lumOff val="25000"/>
                  </a:schemeClr>
                </a:solidFill>
              </a:defRPr>
            </a:lvl7pPr>
            <a:lvl8pPr marL="0" indent="0" latinLnBrk="0">
              <a:lnSpc>
                <a:spcPct val="100000"/>
              </a:lnSpc>
              <a:spcBef>
                <a:spcPts val="0"/>
              </a:spcBef>
              <a:buNone/>
              <a:defRPr lang="lv-LV" sz="2000">
                <a:solidFill>
                  <a:schemeClr val="tx1">
                    <a:lumMod val="75000"/>
                    <a:lumOff val="25000"/>
                  </a:schemeClr>
                </a:solidFill>
              </a:defRPr>
            </a:lvl8pPr>
            <a:lvl9pPr marL="0" indent="0" latinLnBrk="0">
              <a:lnSpc>
                <a:spcPct val="100000"/>
              </a:lnSpc>
              <a:spcBef>
                <a:spcPts val="0"/>
              </a:spcBef>
              <a:buNone/>
              <a:defRPr lang="lv-LV" sz="2000">
                <a:solidFill>
                  <a:schemeClr val="tx1">
                    <a:lumMod val="75000"/>
                    <a:lumOff val="25000"/>
                  </a:schemeClr>
                </a:solidFill>
              </a:defRPr>
            </a:lvl9pPr>
          </a:lstStyle>
          <a:p>
            <a:pPr lvl="0"/>
            <a:r>
              <a:rPr lang="lv-LV" noProof="0" dirty="0"/>
              <a:t>Pievienot tekstu</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lang="lv-LV" noProof="0" dirty="0"/>
              <a:t>Pievienot tekstu</a:t>
            </a:r>
          </a:p>
        </p:txBody>
      </p:sp>
      <p:sp>
        <p:nvSpPr>
          <p:cNvPr id="3" name="Teksta vietturis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lang="lv-LV" noProof="0" dirty="0" smtClean="0"/>
              <a:t>Rediģēt šablona teksta stilus</a:t>
            </a:r>
          </a:p>
          <a:p>
            <a:pPr lvl="1"/>
            <a:r>
              <a:rPr lang="lv-LV" noProof="0" dirty="0" smtClean="0"/>
              <a:t>Otrais </a:t>
            </a:r>
            <a:r>
              <a:rPr lang="lv-LV" noProof="0" dirty="0"/>
              <a:t>līmenis</a:t>
            </a:r>
          </a:p>
          <a:p>
            <a:pPr lvl="2"/>
            <a:r>
              <a:rPr lang="lv-LV" noProof="0" dirty="0"/>
              <a:t>Trešais līmenis</a:t>
            </a:r>
          </a:p>
          <a:p>
            <a:pPr lvl="3"/>
            <a:r>
              <a:rPr lang="lv-LV" noProof="0" dirty="0"/>
              <a:t>Ceturtais līmenis</a:t>
            </a:r>
          </a:p>
          <a:p>
            <a:pPr lvl="4"/>
            <a:r>
              <a:rPr lang="lv-LV" noProof="0" dirty="0"/>
              <a:t>Piektais līmenis</a:t>
            </a:r>
          </a:p>
        </p:txBody>
      </p:sp>
      <p:sp>
        <p:nvSpPr>
          <p:cNvPr id="4" name="Datuma vietturis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lv-LV" sz="1000">
                <a:solidFill>
                  <a:schemeClr val="tx1">
                    <a:tint val="75000"/>
                  </a:schemeClr>
                </a:solidFill>
              </a:defRPr>
            </a:lvl1pPr>
          </a:lstStyle>
          <a:p>
            <a:fld id="{B15D3D48-5C63-4CD0-B9D2-B4D2F496D790}" type="datetimeFigureOut">
              <a:rPr lang="lv-LV" noProof="0"/>
              <a:pPr/>
              <a:t>12.12.2013.</a:t>
            </a:fld>
            <a:endParaRPr lang="lv-LV" noProof="0" dirty="0"/>
          </a:p>
        </p:txBody>
      </p:sp>
      <p:sp>
        <p:nvSpPr>
          <p:cNvPr id="5" name="Kājenes vietturis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lv-LV" sz="1000">
                <a:solidFill>
                  <a:schemeClr val="tx1">
                    <a:tint val="75000"/>
                  </a:schemeClr>
                </a:solidFill>
              </a:defRPr>
            </a:lvl1pPr>
          </a:lstStyle>
          <a:p>
            <a:endParaRPr lang="lv-LV" noProof="0" dirty="0"/>
          </a:p>
        </p:txBody>
      </p:sp>
      <p:sp>
        <p:nvSpPr>
          <p:cNvPr id="6" name="Slaida numura vietturis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lv-LV" sz="1000">
                <a:solidFill>
                  <a:schemeClr val="tx1">
                    <a:tint val="75000"/>
                  </a:schemeClr>
                </a:solidFill>
              </a:defRPr>
            </a:lvl1pPr>
          </a:lstStyle>
          <a:p>
            <a:fld id="{308FAEA7-0C3C-4CCF-BA6B-669D7915826F}" type="slidenum">
              <a:rPr lang="lv-LV" noProof="0" smtClean="0"/>
              <a:pPr/>
              <a:t>‹#›</a:t>
            </a:fld>
            <a:endParaRPr lang="lv-LV" noProof="0" dirty="0"/>
          </a:p>
        </p:txBody>
      </p:sp>
      <p:cxnSp>
        <p:nvCxnSpPr>
          <p:cNvPr id="9" name="Taisns savienotājs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lv-LV" sz="8500" kern="1200" cap="all" baseline="0">
          <a:solidFill>
            <a:schemeClr val="tx2"/>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lv-LV"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lv-LV"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lv-LV"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lv-LV"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lv-LV"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lv-LV"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lv-LV"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lv-LV"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lv-LV" sz="1530" kern="1200">
          <a:solidFill>
            <a:schemeClr val="tx1"/>
          </a:solidFill>
          <a:latin typeface="+mn-lt"/>
          <a:ea typeface="+mn-ea"/>
          <a:cs typeface="+mn-cs"/>
        </a:defRPr>
      </a:lvl9pPr>
    </p:bodyStyle>
    <p:otherStyle>
      <a:defPPr>
        <a:defRPr lang="lv-LV"/>
      </a:defPPr>
      <a:lvl1pPr marL="0" algn="l" defTabSz="777240" rtl="0" eaLnBrk="1" latinLnBrk="0" hangingPunct="1">
        <a:defRPr lang="lv-LV" sz="1530" kern="1200">
          <a:solidFill>
            <a:schemeClr val="tx1"/>
          </a:solidFill>
          <a:latin typeface="+mn-lt"/>
          <a:ea typeface="+mn-ea"/>
          <a:cs typeface="+mn-cs"/>
        </a:defRPr>
      </a:lvl1pPr>
      <a:lvl2pPr marL="388620" algn="l" defTabSz="777240" rtl="0" eaLnBrk="1" latinLnBrk="0" hangingPunct="1">
        <a:defRPr lang="lv-LV" sz="1530" kern="1200">
          <a:solidFill>
            <a:schemeClr val="tx1"/>
          </a:solidFill>
          <a:latin typeface="+mn-lt"/>
          <a:ea typeface="+mn-ea"/>
          <a:cs typeface="+mn-cs"/>
        </a:defRPr>
      </a:lvl2pPr>
      <a:lvl3pPr marL="777240" algn="l" defTabSz="777240" rtl="0" eaLnBrk="1" latinLnBrk="0" hangingPunct="1">
        <a:defRPr lang="lv-LV" sz="1530" kern="1200">
          <a:solidFill>
            <a:schemeClr val="tx1"/>
          </a:solidFill>
          <a:latin typeface="+mn-lt"/>
          <a:ea typeface="+mn-ea"/>
          <a:cs typeface="+mn-cs"/>
        </a:defRPr>
      </a:lvl3pPr>
      <a:lvl4pPr marL="1165860" algn="l" defTabSz="777240" rtl="0" eaLnBrk="1" latinLnBrk="0" hangingPunct="1">
        <a:defRPr lang="lv-LV" sz="1530" kern="1200">
          <a:solidFill>
            <a:schemeClr val="tx1"/>
          </a:solidFill>
          <a:latin typeface="+mn-lt"/>
          <a:ea typeface="+mn-ea"/>
          <a:cs typeface="+mn-cs"/>
        </a:defRPr>
      </a:lvl4pPr>
      <a:lvl5pPr marL="1554480" algn="l" defTabSz="777240" rtl="0" eaLnBrk="1" latinLnBrk="0" hangingPunct="1">
        <a:defRPr lang="lv-LV" sz="1530" kern="1200">
          <a:solidFill>
            <a:schemeClr val="tx1"/>
          </a:solidFill>
          <a:latin typeface="+mn-lt"/>
          <a:ea typeface="+mn-ea"/>
          <a:cs typeface="+mn-cs"/>
        </a:defRPr>
      </a:lvl5pPr>
      <a:lvl6pPr marL="1943100" algn="l" defTabSz="777240" rtl="0" eaLnBrk="1" latinLnBrk="0" hangingPunct="1">
        <a:defRPr lang="lv-LV" sz="1530" kern="1200">
          <a:solidFill>
            <a:schemeClr val="tx1"/>
          </a:solidFill>
          <a:latin typeface="+mn-lt"/>
          <a:ea typeface="+mn-ea"/>
          <a:cs typeface="+mn-cs"/>
        </a:defRPr>
      </a:lvl6pPr>
      <a:lvl7pPr marL="2331720" algn="l" defTabSz="777240" rtl="0" eaLnBrk="1" latinLnBrk="0" hangingPunct="1">
        <a:defRPr lang="lv-LV" sz="1530" kern="1200">
          <a:solidFill>
            <a:schemeClr val="tx1"/>
          </a:solidFill>
          <a:latin typeface="+mn-lt"/>
          <a:ea typeface="+mn-ea"/>
          <a:cs typeface="+mn-cs"/>
        </a:defRPr>
      </a:lvl7pPr>
      <a:lvl8pPr marL="2720340" algn="l" defTabSz="777240" rtl="0" eaLnBrk="1" latinLnBrk="0" hangingPunct="1">
        <a:defRPr lang="lv-LV" sz="1530" kern="1200">
          <a:solidFill>
            <a:schemeClr val="tx1"/>
          </a:solidFill>
          <a:latin typeface="+mn-lt"/>
          <a:ea typeface="+mn-ea"/>
          <a:cs typeface="+mn-cs"/>
        </a:defRPr>
      </a:lvl8pPr>
      <a:lvl9pPr marL="3108960" algn="l" defTabSz="777240" rtl="0" eaLnBrk="1" latinLnBrk="0" hangingPunct="1">
        <a:defRPr lang="lv-LV"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a vietturis 1"/>
          <p:cNvSpPr>
            <a:spLocks noGrp="1"/>
          </p:cNvSpPr>
          <p:nvPr>
            <p:ph type="body" sz="quarter" idx="10"/>
          </p:nvPr>
        </p:nvSpPr>
        <p:spPr>
          <a:xfrm>
            <a:off x="710816" y="823066"/>
            <a:ext cx="4422658" cy="1301569"/>
          </a:xfrm>
        </p:spPr>
        <p:txBody>
          <a:bodyPr/>
          <a:lstStyle/>
          <a:p>
            <a:r>
              <a:rPr lang="lv-LV" sz="7000" dirty="0" smtClean="0"/>
              <a:t>Studentu</a:t>
            </a:r>
            <a:endParaRPr lang="lv-LV" sz="7000" dirty="0"/>
          </a:p>
        </p:txBody>
      </p:sp>
      <p:sp>
        <p:nvSpPr>
          <p:cNvPr id="3" name="Teksta vietturis 2"/>
          <p:cNvSpPr>
            <a:spLocks noGrp="1"/>
          </p:cNvSpPr>
          <p:nvPr>
            <p:ph type="body" sz="quarter" idx="12"/>
          </p:nvPr>
        </p:nvSpPr>
        <p:spPr>
          <a:xfrm>
            <a:off x="710816" y="1775356"/>
            <a:ext cx="4422658" cy="1730607"/>
          </a:xfrm>
        </p:spPr>
        <p:txBody>
          <a:bodyPr/>
          <a:lstStyle/>
          <a:p>
            <a:r>
              <a:rPr lang="lv-LV" sz="7000" dirty="0"/>
              <a:t>Grupu konkurss</a:t>
            </a:r>
          </a:p>
        </p:txBody>
      </p:sp>
      <p:sp>
        <p:nvSpPr>
          <p:cNvPr id="4" name="Teksta vietturis 3"/>
          <p:cNvSpPr>
            <a:spLocks noGrp="1"/>
          </p:cNvSpPr>
          <p:nvPr>
            <p:ph type="body" sz="quarter" idx="13"/>
          </p:nvPr>
        </p:nvSpPr>
        <p:spPr>
          <a:xfrm>
            <a:off x="710816" y="4401755"/>
            <a:ext cx="4422658" cy="557480"/>
          </a:xfrm>
        </p:spPr>
        <p:txBody>
          <a:bodyPr/>
          <a:lstStyle/>
          <a:p>
            <a:r>
              <a:rPr lang="lv-LV" dirty="0"/>
              <a:t>Laiks</a:t>
            </a:r>
          </a:p>
        </p:txBody>
      </p:sp>
      <p:sp>
        <p:nvSpPr>
          <p:cNvPr id="5" name="Teksta vietturis 4"/>
          <p:cNvSpPr>
            <a:spLocks noGrp="1"/>
          </p:cNvSpPr>
          <p:nvPr>
            <p:ph type="body" sz="quarter" idx="14"/>
          </p:nvPr>
        </p:nvSpPr>
        <p:spPr>
          <a:xfrm>
            <a:off x="710816" y="4959234"/>
            <a:ext cx="4422658" cy="894566"/>
          </a:xfrm>
        </p:spPr>
        <p:txBody>
          <a:bodyPr/>
          <a:lstStyle/>
          <a:p>
            <a:r>
              <a:rPr lang="lv-LV" dirty="0"/>
              <a:t>2013. gada 8. jūnijs</a:t>
            </a:r>
          </a:p>
          <a:p>
            <a:r>
              <a:rPr lang="lv-LV" dirty="0"/>
              <a:t>20:00-24:00</a:t>
            </a:r>
          </a:p>
        </p:txBody>
      </p:sp>
      <p:sp>
        <p:nvSpPr>
          <p:cNvPr id="6" name="Teksta vietturis 5"/>
          <p:cNvSpPr>
            <a:spLocks noGrp="1"/>
          </p:cNvSpPr>
          <p:nvPr>
            <p:ph type="body" sz="quarter" idx="16"/>
          </p:nvPr>
        </p:nvSpPr>
        <p:spPr>
          <a:xfrm>
            <a:off x="710816" y="6015719"/>
            <a:ext cx="4422658" cy="557480"/>
          </a:xfrm>
        </p:spPr>
        <p:txBody>
          <a:bodyPr/>
          <a:lstStyle/>
          <a:p>
            <a:r>
              <a:rPr lang="lv-LV" dirty="0"/>
              <a:t>Vieta</a:t>
            </a:r>
          </a:p>
        </p:txBody>
      </p:sp>
      <p:sp>
        <p:nvSpPr>
          <p:cNvPr id="7" name="Teksta vietturis 6"/>
          <p:cNvSpPr>
            <a:spLocks noGrp="1"/>
          </p:cNvSpPr>
          <p:nvPr>
            <p:ph type="body" sz="quarter" idx="17"/>
          </p:nvPr>
        </p:nvSpPr>
        <p:spPr>
          <a:xfrm>
            <a:off x="710816" y="6573198"/>
            <a:ext cx="4422658" cy="894566"/>
          </a:xfrm>
        </p:spPr>
        <p:txBody>
          <a:bodyPr/>
          <a:lstStyle/>
          <a:p>
            <a:r>
              <a:rPr lang="lv-LV" dirty="0"/>
              <a:t>Studentu apvienības auditorija</a:t>
            </a:r>
          </a:p>
        </p:txBody>
      </p:sp>
      <p:sp>
        <p:nvSpPr>
          <p:cNvPr id="8" name="Teksta vietturis 7"/>
          <p:cNvSpPr>
            <a:spLocks noGrp="1"/>
          </p:cNvSpPr>
          <p:nvPr>
            <p:ph type="body" sz="quarter" idx="18"/>
          </p:nvPr>
        </p:nvSpPr>
        <p:spPr>
          <a:xfrm>
            <a:off x="710816" y="7610080"/>
            <a:ext cx="4422658" cy="453200"/>
          </a:xfrm>
        </p:spPr>
        <p:txBody>
          <a:bodyPr/>
          <a:lstStyle/>
          <a:p>
            <a:r>
              <a:rPr lang="lv-LV" dirty="0"/>
              <a:t>Universitātes bulvāris 123, Rīga</a:t>
            </a:r>
          </a:p>
        </p:txBody>
      </p:sp>
      <p:sp>
        <p:nvSpPr>
          <p:cNvPr id="9" name="Teksta vietturis 8"/>
          <p:cNvSpPr>
            <a:spLocks noGrp="1"/>
          </p:cNvSpPr>
          <p:nvPr>
            <p:ph type="body" sz="quarter" idx="19"/>
          </p:nvPr>
        </p:nvSpPr>
        <p:spPr>
          <a:xfrm>
            <a:off x="710816" y="8088947"/>
            <a:ext cx="4422658" cy="792490"/>
          </a:xfrm>
        </p:spPr>
        <p:txBody>
          <a:bodyPr/>
          <a:lstStyle/>
          <a:p>
            <a:r>
              <a:rPr lang="lv-LV" dirty="0"/>
              <a:t>DALĪBNIEKI •</a:t>
            </a:r>
            <a:r>
              <a:rPr lang="lv-LV" dirty="0">
                <a:solidFill>
                  <a:schemeClr val="accent1"/>
                </a:solidFill>
              </a:rPr>
              <a:t> Grupas nosaukums</a:t>
            </a:r>
            <a:r>
              <a:rPr lang="lv-LV" dirty="0"/>
              <a:t> • Grupas nosaukums • </a:t>
            </a:r>
            <a:r>
              <a:rPr lang="lv-LV" dirty="0">
                <a:solidFill>
                  <a:schemeClr val="accent1"/>
                </a:solidFill>
              </a:rPr>
              <a:t>Grupas nosaukums</a:t>
            </a:r>
            <a:r>
              <a:rPr lang="lv-LV" dirty="0"/>
              <a:t> • Grupas nosaukums •</a:t>
            </a:r>
            <a:r>
              <a:rPr lang="lv-LV" dirty="0">
                <a:solidFill>
                  <a:schemeClr val="accent1"/>
                </a:solidFill>
              </a:rPr>
              <a:t> Grupas nosaukums</a:t>
            </a:r>
            <a:r>
              <a:rPr lang="lv-LV" dirty="0"/>
              <a:t> • Grupas nosaukums • </a:t>
            </a:r>
            <a:r>
              <a:rPr lang="lv-LV" dirty="0">
                <a:solidFill>
                  <a:schemeClr val="accent1"/>
                </a:solidFill>
              </a:rPr>
              <a:t>Grupas nosaukums </a:t>
            </a:r>
          </a:p>
        </p:txBody>
      </p:sp>
      <p:sp>
        <p:nvSpPr>
          <p:cNvPr id="10" name="Teksta vietturis 9"/>
          <p:cNvSpPr>
            <a:spLocks noGrp="1"/>
          </p:cNvSpPr>
          <p:nvPr>
            <p:ph type="body" sz="quarter" idx="20"/>
          </p:nvPr>
        </p:nvSpPr>
        <p:spPr/>
        <p:txBody>
          <a:bodyPr/>
          <a:lstStyle/>
          <a:p>
            <a:r>
              <a:rPr lang="lv-LV" dirty="0"/>
              <a:t>TĪMEKĻA ADRESE</a:t>
            </a:r>
          </a:p>
        </p:txBody>
      </p:sp>
      <p:sp>
        <p:nvSpPr>
          <p:cNvPr id="11" name="Teksta vietturis 10"/>
          <p:cNvSpPr>
            <a:spLocks noGrp="1"/>
          </p:cNvSpPr>
          <p:nvPr>
            <p:ph type="body" sz="quarter" idx="21"/>
          </p:nvPr>
        </p:nvSpPr>
        <p:spPr>
          <a:xfrm>
            <a:off x="5443237" y="823066"/>
            <a:ext cx="1936131" cy="869809"/>
          </a:xfrm>
        </p:spPr>
        <p:txBody>
          <a:bodyPr/>
          <a:lstStyle/>
          <a:p>
            <a:r>
              <a:rPr lang="lv-LV" sz="1800" dirty="0" smtClean="0"/>
              <a:t>Bez vecuma ierobežojuma</a:t>
            </a:r>
            <a:br>
              <a:rPr lang="lv-LV" sz="1800" dirty="0" smtClean="0"/>
            </a:br>
            <a:r>
              <a:rPr lang="lv-LV" sz="1800" dirty="0" smtClean="0"/>
              <a:t>pasākums</a:t>
            </a:r>
            <a:endParaRPr lang="lv-LV" sz="1800" dirty="0"/>
          </a:p>
        </p:txBody>
      </p:sp>
      <p:sp>
        <p:nvSpPr>
          <p:cNvPr id="12" name="Teksta vietturis 11"/>
          <p:cNvSpPr>
            <a:spLocks noGrp="1"/>
          </p:cNvSpPr>
          <p:nvPr>
            <p:ph type="body" sz="quarter" idx="22"/>
          </p:nvPr>
        </p:nvSpPr>
        <p:spPr/>
        <p:txBody>
          <a:bodyPr/>
          <a:lstStyle/>
          <a:p>
            <a:r>
              <a:rPr lang="lv-LV" sz="1800" dirty="0"/>
              <a:t>Biļetes </a:t>
            </a:r>
            <a:r>
              <a:rPr lang="lv-LV" sz="1800" dirty="0" err="1"/>
              <a:t>iepriekšpārdošanā</a:t>
            </a:r>
            <a:endParaRPr lang="lv-LV" sz="1800" dirty="0"/>
          </a:p>
        </p:txBody>
      </p:sp>
      <p:sp>
        <p:nvSpPr>
          <p:cNvPr id="13" name="Teksta vietturis 12"/>
          <p:cNvSpPr>
            <a:spLocks noGrp="1"/>
          </p:cNvSpPr>
          <p:nvPr>
            <p:ph type="body" sz="quarter" idx="23"/>
          </p:nvPr>
        </p:nvSpPr>
        <p:spPr/>
        <p:txBody>
          <a:bodyPr/>
          <a:lstStyle/>
          <a:p>
            <a:r>
              <a:rPr lang="lv-LV" dirty="0" smtClean="0"/>
              <a:t>3 </a:t>
            </a:r>
            <a:r>
              <a:rPr lang="lv-LV" dirty="0" smtClean="0"/>
              <a:t>€ </a:t>
            </a:r>
            <a:r>
              <a:rPr lang="lv-LV" dirty="0" smtClean="0"/>
              <a:t>parastās</a:t>
            </a:r>
          </a:p>
          <a:p>
            <a:r>
              <a:rPr lang="lv-LV" dirty="0" smtClean="0"/>
              <a:t>8 </a:t>
            </a:r>
            <a:r>
              <a:rPr lang="lv-LV" dirty="0"/>
              <a:t>€</a:t>
            </a:r>
            <a:r>
              <a:rPr lang="lv-LV" dirty="0" smtClean="0"/>
              <a:t> </a:t>
            </a:r>
            <a:r>
              <a:rPr lang="lv-LV" dirty="0" smtClean="0"/>
              <a:t>VIP</a:t>
            </a:r>
          </a:p>
          <a:p>
            <a:r>
              <a:rPr lang="lv-LV" dirty="0" smtClean="0"/>
              <a:t>Grupām atlaides</a:t>
            </a:r>
            <a:br>
              <a:rPr lang="lv-LV" dirty="0" smtClean="0"/>
            </a:br>
            <a:r>
              <a:rPr lang="lv-LV" dirty="0" smtClean="0"/>
              <a:t>Pieejamas tīmekļa vietnē</a:t>
            </a:r>
            <a:endParaRPr lang="lv-LV" dirty="0"/>
          </a:p>
        </p:txBody>
      </p:sp>
      <p:sp>
        <p:nvSpPr>
          <p:cNvPr id="14" name="Teksta vietturis 13"/>
          <p:cNvSpPr>
            <a:spLocks noGrp="1"/>
          </p:cNvSpPr>
          <p:nvPr>
            <p:ph type="body" sz="quarter" idx="24"/>
          </p:nvPr>
        </p:nvSpPr>
        <p:spPr/>
        <p:txBody>
          <a:bodyPr/>
          <a:lstStyle/>
          <a:p>
            <a:r>
              <a:rPr lang="lv-LV" sz="1800" dirty="0"/>
              <a:t>Pasākuma kasē</a:t>
            </a:r>
          </a:p>
        </p:txBody>
      </p:sp>
      <p:sp>
        <p:nvSpPr>
          <p:cNvPr id="15" name="Teksta vietturis 14"/>
          <p:cNvSpPr>
            <a:spLocks noGrp="1"/>
          </p:cNvSpPr>
          <p:nvPr>
            <p:ph type="body" sz="quarter" idx="25"/>
          </p:nvPr>
        </p:nvSpPr>
        <p:spPr/>
        <p:txBody>
          <a:bodyPr/>
          <a:lstStyle/>
          <a:p>
            <a:r>
              <a:rPr lang="lv-LV" dirty="0" smtClean="0"/>
              <a:t>5 </a:t>
            </a:r>
            <a:r>
              <a:rPr lang="lv-LV" dirty="0" smtClean="0"/>
              <a:t>€ </a:t>
            </a:r>
            <a:r>
              <a:rPr lang="lv-LV" dirty="0" smtClean="0"/>
              <a:t>parastās</a:t>
            </a:r>
            <a:endParaRPr lang="lv-LV" dirty="0" smtClean="0"/>
          </a:p>
          <a:p>
            <a:r>
              <a:rPr lang="lv-LV" dirty="0" smtClean="0"/>
              <a:t>10 </a:t>
            </a:r>
            <a:r>
              <a:rPr lang="lv-LV" dirty="0"/>
              <a:t>€</a:t>
            </a:r>
            <a:r>
              <a:rPr lang="lv-LV" dirty="0" smtClean="0"/>
              <a:t> </a:t>
            </a:r>
            <a:r>
              <a:rPr lang="lv-LV" dirty="0" smtClean="0"/>
              <a:t>VIP</a:t>
            </a:r>
          </a:p>
          <a:p>
            <a:r>
              <a:rPr lang="lv-LV" dirty="0" smtClean="0"/>
              <a:t>Grupām atlaides</a:t>
            </a:r>
            <a:br>
              <a:rPr lang="lv-LV" dirty="0" smtClean="0"/>
            </a:br>
            <a:r>
              <a:rPr lang="lv-LV" dirty="0" smtClean="0"/>
              <a:t>Pieejamas tīmekļa vietnē</a:t>
            </a:r>
            <a:endParaRPr lang="lv-LV" dirty="0"/>
          </a:p>
        </p:txBody>
      </p:sp>
      <p:sp>
        <p:nvSpPr>
          <p:cNvPr id="16" name="Teksta vietturis 15"/>
          <p:cNvSpPr>
            <a:spLocks noGrp="1"/>
          </p:cNvSpPr>
          <p:nvPr>
            <p:ph type="body" sz="quarter" idx="26"/>
          </p:nvPr>
        </p:nvSpPr>
        <p:spPr/>
        <p:txBody>
          <a:bodyPr/>
          <a:lstStyle/>
          <a:p>
            <a:r>
              <a:rPr lang="lv-LV" sz="1800" dirty="0"/>
              <a:t>Sponsori</a:t>
            </a:r>
          </a:p>
        </p:txBody>
      </p:sp>
      <p:sp>
        <p:nvSpPr>
          <p:cNvPr id="17" name="Teksta vietturis 16"/>
          <p:cNvSpPr>
            <a:spLocks noGrp="1"/>
          </p:cNvSpPr>
          <p:nvPr>
            <p:ph type="body" sz="quarter" idx="27"/>
          </p:nvPr>
        </p:nvSpPr>
        <p:spPr/>
        <p:txBody>
          <a:bodyPr/>
          <a:lstStyle/>
          <a:p>
            <a:r>
              <a:rPr lang="lv-LV" dirty="0" err="1"/>
              <a:t>Adventure</a:t>
            </a:r>
            <a:r>
              <a:rPr lang="lv-LV" dirty="0"/>
              <a:t> Works</a:t>
            </a:r>
          </a:p>
          <a:p>
            <a:r>
              <a:rPr lang="lv-LV" dirty="0" err="1"/>
              <a:t>Alpine</a:t>
            </a:r>
            <a:r>
              <a:rPr lang="lv-LV" dirty="0"/>
              <a:t> </a:t>
            </a:r>
            <a:r>
              <a:rPr lang="lv-LV" dirty="0" err="1"/>
              <a:t>Ski</a:t>
            </a:r>
            <a:r>
              <a:rPr lang="lv-LV" dirty="0"/>
              <a:t> </a:t>
            </a:r>
            <a:r>
              <a:rPr lang="lv-LV" dirty="0" err="1"/>
              <a:t>House</a:t>
            </a:r>
            <a:endParaRPr lang="lv-LV" dirty="0"/>
          </a:p>
          <a:p>
            <a:r>
              <a:rPr lang="lv-LV" dirty="0" err="1"/>
              <a:t>Contoso</a:t>
            </a:r>
            <a:r>
              <a:rPr lang="lv-LV" dirty="0"/>
              <a:t>, </a:t>
            </a:r>
            <a:r>
              <a:rPr lang="lv-LV" dirty="0" err="1"/>
              <a:t>Ltd</a:t>
            </a:r>
            <a:r>
              <a:rPr lang="lv-LV" dirty="0"/>
              <a:t>.</a:t>
            </a:r>
          </a:p>
          <a:p>
            <a:r>
              <a:rPr lang="lv-LV" dirty="0" err="1"/>
              <a:t>Fourth</a:t>
            </a:r>
            <a:r>
              <a:rPr lang="lv-LV" dirty="0"/>
              <a:t> </a:t>
            </a:r>
            <a:r>
              <a:rPr lang="lv-LV" dirty="0" err="1"/>
              <a:t>Coffee</a:t>
            </a:r>
            <a:endParaRPr lang="lv-LV" dirty="0"/>
          </a:p>
          <a:p>
            <a:r>
              <a:rPr lang="lv-LV" dirty="0" err="1"/>
              <a:t>Margie’s</a:t>
            </a:r>
            <a:r>
              <a:rPr lang="lv-LV" dirty="0"/>
              <a:t> </a:t>
            </a:r>
            <a:r>
              <a:rPr lang="lv-LV" dirty="0" err="1"/>
              <a:t>Travel</a:t>
            </a:r>
            <a:endParaRPr lang="lv-LV" dirty="0"/>
          </a:p>
          <a:p>
            <a:r>
              <a:rPr lang="lv-LV" dirty="0"/>
              <a:t>School </a:t>
            </a:r>
            <a:r>
              <a:rPr lang="lv-LV" dirty="0" err="1"/>
              <a:t>of</a:t>
            </a:r>
            <a:r>
              <a:rPr lang="lv-LV" dirty="0"/>
              <a:t> </a:t>
            </a:r>
            <a:r>
              <a:rPr lang="lv-LV" dirty="0" err="1"/>
              <a:t>Fine</a:t>
            </a:r>
            <a:r>
              <a:rPr lang="lv-LV" dirty="0"/>
              <a:t> Art</a:t>
            </a:r>
          </a:p>
          <a:p>
            <a:r>
              <a:rPr lang="lv-LV" dirty="0" err="1"/>
              <a:t>The</a:t>
            </a:r>
            <a:r>
              <a:rPr lang="lv-LV" dirty="0"/>
              <a:t> </a:t>
            </a:r>
            <a:r>
              <a:rPr lang="lv-LV" dirty="0" err="1"/>
              <a:t>Phone</a:t>
            </a:r>
            <a:r>
              <a:rPr lang="lv-LV" dirty="0"/>
              <a:t> </a:t>
            </a:r>
            <a:r>
              <a:rPr lang="lv-LV" dirty="0" err="1"/>
              <a:t>Company</a:t>
            </a:r>
            <a:endParaRPr lang="lv-LV" dirty="0"/>
          </a:p>
          <a:p>
            <a:r>
              <a:rPr lang="lv-LV" dirty="0" err="1"/>
              <a:t>Wingtip</a:t>
            </a:r>
            <a:r>
              <a:rPr lang="lv-LV" dirty="0"/>
              <a:t> </a:t>
            </a:r>
            <a:r>
              <a:rPr lang="lv-LV" dirty="0" err="1"/>
              <a:t>Toys</a:t>
            </a:r>
            <a:endParaRPr lang="lv-LV" dirty="0"/>
          </a:p>
        </p:txBody>
      </p:sp>
      <p:sp>
        <p:nvSpPr>
          <p:cNvPr id="18" name="Teksta vietturis 17"/>
          <p:cNvSpPr>
            <a:spLocks noGrp="1"/>
          </p:cNvSpPr>
          <p:nvPr>
            <p:ph type="body" sz="quarter" idx="28"/>
          </p:nvPr>
        </p:nvSpPr>
        <p:spPr/>
        <p:txBody>
          <a:bodyPr/>
          <a:lstStyle/>
          <a:p>
            <a:r>
              <a:rPr lang="lv-LV" sz="1800" dirty="0"/>
              <a:t>Ieņēmumu saņēmējs</a:t>
            </a:r>
          </a:p>
        </p:txBody>
      </p:sp>
      <p:sp>
        <p:nvSpPr>
          <p:cNvPr id="19" name="Teksta vietturis 18"/>
          <p:cNvSpPr>
            <a:spLocks noGrp="1"/>
          </p:cNvSpPr>
          <p:nvPr>
            <p:ph type="body" sz="quarter" idx="29"/>
          </p:nvPr>
        </p:nvSpPr>
        <p:spPr/>
        <p:txBody>
          <a:bodyPr/>
          <a:lstStyle/>
          <a:p>
            <a:r>
              <a:rPr lang="lv-LV" dirty="0" smtClean="0"/>
              <a:t>Mūzikas fakultāte</a:t>
            </a:r>
            <a:br>
              <a:rPr lang="lv-LV" dirty="0" smtClean="0"/>
            </a:br>
            <a:r>
              <a:rPr lang="lv-LV" dirty="0" smtClean="0"/>
              <a:t>un Universitātes</a:t>
            </a:r>
            <a:br>
              <a:rPr lang="lv-LV" dirty="0" smtClean="0"/>
            </a:br>
            <a:r>
              <a:rPr lang="lv-LV" dirty="0" smtClean="0"/>
              <a:t>mākslas un</a:t>
            </a:r>
            <a:br>
              <a:rPr lang="lv-LV" dirty="0" smtClean="0"/>
            </a:br>
            <a:r>
              <a:rPr lang="lv-LV" dirty="0" smtClean="0"/>
              <a:t>izklaides</a:t>
            </a:r>
            <a:br>
              <a:rPr lang="lv-LV" dirty="0" smtClean="0"/>
            </a:br>
            <a:r>
              <a:rPr lang="lv-LV" dirty="0" smtClean="0"/>
              <a:t>padome</a:t>
            </a:r>
            <a:endParaRPr lang="lv-LV" dirty="0"/>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Studentu skrejlapa, 8,5 x 11">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Red.potx" id="{277F8900-E811-4A84-8B3D-0F1AF6670908}" vid="{E296F468-9928-4483-B23B-FCE20D897B81}"/>
    </a:ext>
  </a:extLst>
</a:theme>
</file>

<file path=ppt/theme/theme2.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F8EDDB-5E60-4815-978D-A9FFA1A5B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F056C4F-A897-44FB-8816-5AA3720B857B}">
  <ds:schemaRefs>
    <ds:schemaRef ds:uri="http://purl.org/dc/dcmitype/"/>
    <ds:schemaRef ds:uri="http://purl.org/dc/term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685E69C-788B-441B-8913-E5CC6E959D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137</Words>
  <Application>Microsoft Office PowerPoint</Application>
  <PresentationFormat>Pielāgots</PresentationFormat>
  <Paragraphs>32</Paragraphs>
  <Slides>1</Slides>
  <Notes>1</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1</vt:i4>
      </vt:variant>
    </vt:vector>
  </HeadingPairs>
  <TitlesOfParts>
    <vt:vector size="5" baseType="lpstr">
      <vt:lpstr>Arial</vt:lpstr>
      <vt:lpstr>Calibri</vt:lpstr>
      <vt:lpstr>Impact</vt:lpstr>
      <vt:lpstr>Studentu skrejlapa, 8,5 x 11</vt:lpstr>
      <vt:lpstr>PowerPoint prezentācija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2013-06-24T21:16:32Z</dcterms:created>
  <dcterms:modified xsi:type="dcterms:W3CDTF">2013-12-12T12:48:24Z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0x0101007C1D5F340F01F94FA2FD29A5E6DC872E</vt:lpwstr>
  </property>
</Properties>
</file>