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91" d="100"/>
          <a:sy n="91" d="100"/>
        </p:scale>
        <p:origin x="17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D01C1E23-DEED-4881-9649-D4762C05BFCF}" type="datetimeFigureOut">
              <a:rPr lang="lv-LV" smtClean="0"/>
              <a:t>17.12.2013.</a:t>
            </a:fld>
            <a:endParaRPr lang="lv-LV" dirty="0"/>
          </a:p>
        </p:txBody>
      </p:sp>
      <p:sp>
        <p:nvSpPr>
          <p:cNvPr id="4" name="Kājenes vietturis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5" name="Slaida numura vietturis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51C54FC3-7019-4130-999F-2934A1BA0844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3" name="Datuma vietturis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v-LV" sz="1200"/>
            </a:lvl1pPr>
          </a:lstStyle>
          <a:p>
            <a:fld id="{26F8C37A-3116-4396-BF80-C7455E378427}" type="datetimeFigureOut">
              <a:rPr lang="lv-LV"/>
              <a:t>17.12.2013.</a:t>
            </a:fld>
            <a:endParaRPr lang="lv-LV" dirty="0"/>
          </a:p>
        </p:txBody>
      </p:sp>
      <p:sp>
        <p:nvSpPr>
          <p:cNvPr id="4" name="Slaida attēla vietturi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Piezīmju vietturi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6" name="Kājenes vietturis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v-LV" sz="1200"/>
            </a:lvl1pPr>
          </a:lstStyle>
          <a:p>
            <a:endParaRPr lang="lv-LV" dirty="0"/>
          </a:p>
        </p:txBody>
      </p:sp>
      <p:sp>
        <p:nvSpPr>
          <p:cNvPr id="7" name="Slaida numura vietturis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v-LV" sz="1200"/>
            </a:lvl1pPr>
          </a:lstStyle>
          <a:p>
            <a:fld id="{FB1DC21C-4BBA-449A-9AC6-2347AA4403E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v-LV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lv-LV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Lai mainītu šo ielūgumu, aizstājiet mūsu satura paraugu ar savu saturu.</a:t>
            </a:r>
            <a:r>
              <a:rPr lang="lv-LV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Ja vēlaties sākt visu no jauna, nospiediet cilnes Sākums pogu Jauns slaids, lai ievietotu jaunu ielūguma lapu. Tagad ievadiet savu tekstu </a:t>
            </a:r>
            <a:r>
              <a:rPr lang="lv-LV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un ievietojiet savus attēlus </a:t>
            </a:r>
            <a:r>
              <a:rPr lang="lv-LV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tukšajos vietturos.</a:t>
            </a:r>
            <a:endParaRPr lang="lv-LV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ida numura vietturis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 ielūgu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aisnstūris 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dirty="0"/>
          </a:p>
        </p:txBody>
      </p:sp>
      <p:sp>
        <p:nvSpPr>
          <p:cNvPr id="43" name="Taisnstūris 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dirty="0"/>
          </a:p>
        </p:txBody>
      </p:sp>
      <p:pic>
        <p:nvPicPr>
          <p:cNvPr id="2" name="DZĒST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ksta vietturis 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v-LV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Vārds</a:t>
            </a:r>
          </a:p>
        </p:txBody>
      </p:sp>
      <p:sp>
        <p:nvSpPr>
          <p:cNvPr id="4" name="Attēla vietturis 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lv-LV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lv-LV" dirty="0"/>
          </a:p>
        </p:txBody>
      </p:sp>
      <p:sp>
        <p:nvSpPr>
          <p:cNvPr id="20" name="Attēla vietturis 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lv-LV" sz="1800">
                <a:solidFill>
                  <a:schemeClr val="bg1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22" name="Teksta vietturis 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v-LV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ziņojums</a:t>
            </a:r>
          </a:p>
        </p:txBody>
      </p:sp>
      <p:sp>
        <p:nvSpPr>
          <p:cNvPr id="23" name="Teksta vietturis 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v-LV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Ziņojums</a:t>
            </a:r>
          </a:p>
        </p:txBody>
      </p:sp>
      <p:sp>
        <p:nvSpPr>
          <p:cNvPr id="24" name="Teksta vietturis 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lv-LV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apraksts</a:t>
            </a:r>
          </a:p>
        </p:txBody>
      </p:sp>
      <p:sp>
        <p:nvSpPr>
          <p:cNvPr id="25" name="Teksta vietturis 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v-LV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Vārds</a:t>
            </a:r>
          </a:p>
        </p:txBody>
      </p:sp>
      <p:sp>
        <p:nvSpPr>
          <p:cNvPr id="26" name="Attēla vietturis 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lv-LV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lv-LV" dirty="0"/>
          </a:p>
        </p:txBody>
      </p:sp>
      <p:sp>
        <p:nvSpPr>
          <p:cNvPr id="27" name="Attēla vietturis 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lv-LV" sz="1800">
                <a:solidFill>
                  <a:schemeClr val="bg1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28" name="Teksta vietturis 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v-LV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ziņojums</a:t>
            </a:r>
          </a:p>
        </p:txBody>
      </p:sp>
      <p:sp>
        <p:nvSpPr>
          <p:cNvPr id="29" name="Teksta vietturis 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v-LV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Ziņojums</a:t>
            </a:r>
          </a:p>
        </p:txBody>
      </p:sp>
      <p:sp>
        <p:nvSpPr>
          <p:cNvPr id="30" name="Teksta vietturis 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lv-LV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v-LV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v-LV" dirty="0"/>
              <a:t>apraksts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 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 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Datuma vietturis 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lv-LV"/>
              <a:t>17.12.2013.</a:t>
            </a:fld>
            <a:endParaRPr lang="lv-LV" dirty="0"/>
          </a:p>
        </p:txBody>
      </p:sp>
      <p:sp>
        <p:nvSpPr>
          <p:cNvPr id="5" name="Kājenes vietturis 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aida numura vietturis 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v-LV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lv-LV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lv-LV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lv-LV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a vietturis 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sz="3200" dirty="0">
                <a:latin typeface="Calibri" panose="020F0502020204030204" pitchFamily="34" charset="0"/>
              </a:rPr>
              <a:t>Niklāvam</a:t>
            </a:r>
            <a:endParaRPr lang="lv-LV" dirty="0">
              <a:latin typeface="Calibri" panose="020F0502020204030204" pitchFamily="34" charset="0"/>
            </a:endParaRPr>
          </a:p>
        </p:txBody>
      </p:sp>
      <p:sp>
        <p:nvSpPr>
          <p:cNvPr id="29" name="Teksta vietturis 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lv-LV" sz="2400" dirty="0">
                <a:latin typeface="Calibri Light" panose="020F0302020204030204" pitchFamily="34" charset="0"/>
              </a:rPr>
              <a:t>paliek</a:t>
            </a:r>
            <a:r>
              <a:rPr lang="lv-LV" sz="2000" dirty="0">
                <a:latin typeface="Calibri Light" panose="020F0302020204030204" pitchFamily="34" charset="0"/>
              </a:rPr>
              <a:t> </a:t>
            </a:r>
            <a:r>
              <a:rPr lang="lv-LV" sz="2000" dirty="0" smtClean="0">
                <a:latin typeface="Calibri Light" panose="020F0302020204030204" pitchFamily="34" charset="0"/>
              </a:rPr>
              <a:t>18!</a:t>
            </a:r>
            <a:endParaRPr lang="lv-LV" sz="2000" dirty="0">
              <a:latin typeface="Calibri Light" panose="020F0302020204030204" pitchFamily="34" charset="0"/>
            </a:endParaRPr>
          </a:p>
        </p:txBody>
      </p:sp>
      <p:sp>
        <p:nvSpPr>
          <p:cNvPr id="30" name="Teksta vietturis 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lv-LV" sz="2400" dirty="0">
                <a:latin typeface="Calibri" panose="020F0502020204030204" pitchFamily="34" charset="0"/>
              </a:rPr>
              <a:t>Ielūdzam uz svinībām!</a:t>
            </a:r>
          </a:p>
        </p:txBody>
      </p:sp>
      <p:sp>
        <p:nvSpPr>
          <p:cNvPr id="31" name="Teksta vietturis 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lv-LV" sz="1600" dirty="0">
                <a:latin typeface="Calibri" panose="020F0502020204030204" pitchFamily="34" charset="0"/>
              </a:rPr>
              <a:t>Sestdien, 23. aprīlī, plkst. 16:00</a:t>
            </a:r>
          </a:p>
          <a:p>
            <a:r>
              <a:rPr lang="lv-LV" sz="1600" dirty="0">
                <a:latin typeface="Calibri" panose="020F0502020204030204" pitchFamily="34" charset="0"/>
              </a:rPr>
              <a:t>Galvenajā ielā 12, Liepājā, </a:t>
            </a:r>
            <a:r>
              <a:rPr lang="lv-LV" sz="1600" dirty="0" smtClean="0">
                <a:latin typeface="Calibri" panose="020F0502020204030204" pitchFamily="34" charset="0"/>
              </a:rPr>
              <a:t>LV-5432</a:t>
            </a:r>
            <a:endParaRPr lang="lv-LV" sz="1600" dirty="0">
              <a:latin typeface="Calibri" panose="020F0502020204030204" pitchFamily="34" charset="0"/>
            </a:endParaRPr>
          </a:p>
          <a:p>
            <a:r>
              <a:rPr lang="lv-LV" sz="1600" dirty="0">
                <a:latin typeface="Calibri" panose="020F0502020204030204" pitchFamily="34" charset="0"/>
              </a:rPr>
              <a:t>RSVP: 23456789</a:t>
            </a:r>
          </a:p>
        </p:txBody>
      </p:sp>
      <p:sp>
        <p:nvSpPr>
          <p:cNvPr id="32" name="Teksta vietturis 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lv-LV" sz="3200" dirty="0">
                <a:latin typeface="Calibri" panose="020F0502020204030204" pitchFamily="34" charset="0"/>
              </a:rPr>
              <a:t>Niklāvam</a:t>
            </a:r>
          </a:p>
        </p:txBody>
      </p:sp>
      <p:sp>
        <p:nvSpPr>
          <p:cNvPr id="35" name="Teksta vietturis 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sz="2400" dirty="0">
                <a:latin typeface="Calibri Light" panose="020F0302020204030204" pitchFamily="34" charset="0"/>
              </a:rPr>
              <a:t>paliek </a:t>
            </a:r>
            <a:r>
              <a:rPr lang="lv-LV" sz="2400" dirty="0" smtClean="0">
                <a:latin typeface="Calibri Light" panose="020F0302020204030204" pitchFamily="34" charset="0"/>
              </a:rPr>
              <a:t>18!</a:t>
            </a:r>
            <a:endParaRPr lang="lv-LV" sz="2400" dirty="0">
              <a:latin typeface="Calibri Light" panose="020F0302020204030204" pitchFamily="34" charset="0"/>
            </a:endParaRPr>
          </a:p>
        </p:txBody>
      </p:sp>
      <p:sp>
        <p:nvSpPr>
          <p:cNvPr id="36" name="Teksta vietturis 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lv-LV" sz="2400" dirty="0">
                <a:latin typeface="Calibri" panose="020F0502020204030204" pitchFamily="34" charset="0"/>
              </a:rPr>
              <a:t>Ielūdzam uz svinībām!</a:t>
            </a:r>
          </a:p>
        </p:txBody>
      </p:sp>
      <p:sp>
        <p:nvSpPr>
          <p:cNvPr id="37" name="Teksta vietturis 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lv-LV" sz="1600" dirty="0">
                <a:latin typeface="Calibri" panose="020F0502020204030204" pitchFamily="34" charset="0"/>
              </a:rPr>
              <a:t>Sestdien, 23. aprīlī, plkst. 16:00</a:t>
            </a:r>
          </a:p>
          <a:p>
            <a:r>
              <a:rPr lang="lv-LV" sz="1600" dirty="0">
                <a:latin typeface="Calibri" panose="020F0502020204030204" pitchFamily="34" charset="0"/>
              </a:rPr>
              <a:t>Galvenajā ielā 12, Liepājā, </a:t>
            </a:r>
            <a:r>
              <a:rPr lang="lv-LV" sz="1600" dirty="0" smtClean="0">
                <a:latin typeface="Calibri" panose="020F0502020204030204" pitchFamily="34" charset="0"/>
              </a:rPr>
              <a:t>LV-5432</a:t>
            </a:r>
            <a:endParaRPr lang="lv-LV" sz="1600" dirty="0">
              <a:latin typeface="Calibri" panose="020F0502020204030204" pitchFamily="34" charset="0"/>
            </a:endParaRPr>
          </a:p>
          <a:p>
            <a:r>
              <a:rPr lang="lv-LV" sz="1600" dirty="0">
                <a:latin typeface="Calibri" panose="020F0502020204030204" pitchFamily="34" charset="0"/>
              </a:rPr>
              <a:t>RSVP: 23456789</a:t>
            </a:r>
          </a:p>
          <a:p>
            <a:endParaRPr lang="lv-LV" dirty="0"/>
          </a:p>
        </p:txBody>
      </p:sp>
      <p:pic>
        <p:nvPicPr>
          <p:cNvPr id="6" name="Attēla vietturis 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Attēla vietturis 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Attēla vietturis 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Attēla vietturis 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lūgums ar 2 fotoattēliem">
  <a:themeElements>
    <a:clrScheme name="Spilgts ielūgums uz dzimšanas dienas ballīti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Pielāgots</PresentationFormat>
  <Paragraphs>14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Ielūgums ar 2 fotoattēliem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2013-12-17T15:19:50Z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