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5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lapa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sērija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kategorija</c:v>
                </c:pt>
                <c:pt idx="1">
                  <c:v>2. kategorija</c:v>
                </c:pt>
                <c:pt idx="2">
                  <c:v>3. kategorija</c:v>
                </c:pt>
                <c:pt idx="3">
                  <c:v>4. kategorija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sērija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kategorija</c:v>
                </c:pt>
                <c:pt idx="1">
                  <c:v>2. kategorija</c:v>
                </c:pt>
                <c:pt idx="2">
                  <c:v>3. kategorija</c:v>
                </c:pt>
                <c:pt idx="3">
                  <c:v>4. kategorija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sērija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kategorija</c:v>
                </c:pt>
                <c:pt idx="1">
                  <c:v>2. kategorija</c:v>
                </c:pt>
                <c:pt idx="2">
                  <c:v>3. kategorija</c:v>
                </c:pt>
                <c:pt idx="3">
                  <c:v>4. kategorija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20617688"/>
        <c:axId val="120618080"/>
      </c:barChart>
      <c:catAx>
        <c:axId val="12061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0618080"/>
        <c:crosses val="autoZero"/>
        <c:auto val="1"/>
        <c:lblAlgn val="ctr"/>
        <c:lblOffset val="100"/>
        <c:noMultiLvlLbl val="0"/>
      </c:catAx>
      <c:valAx>
        <c:axId val="12061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061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5DBE733-58F8-4033-8CFB-FFFFE640A03E}">
      <dgm:prSet phldrT="[Teksts]"/>
      <dgm:spPr/>
      <dgm:t>
        <a:bodyPr/>
        <a:lstStyle/>
        <a:p>
          <a:r>
            <a:rPr lang="lv-LV" noProof="0" dirty="0"/>
            <a:t>1. grupa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lv-LV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lv-LV"/>
        </a:p>
      </dgm:t>
    </dgm:pt>
    <dgm:pt modelId="{7059DE91-9AC2-4DEF-838F-907CE8D68548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lv-LV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lv-LV"/>
        </a:p>
      </dgm:t>
    </dgm:pt>
    <dgm:pt modelId="{32B965C3-1914-4CF4-8E5B-4E6519B2EB6B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lv-LV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lv-LV"/>
        </a:p>
      </dgm:t>
    </dgm:pt>
    <dgm:pt modelId="{A334F331-6DC7-4A23-B461-6B3A5D212575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lv-LV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lv-LV"/>
        </a:p>
      </dgm:t>
    </dgm:pt>
    <dgm:pt modelId="{3ED00B4E-3800-4316-8925-76FCA9E723E2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lv-LV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lv-LV"/>
        </a:p>
      </dgm:t>
    </dgm:pt>
    <dgm:pt modelId="{B9F01F5C-B9D1-43F7-B044-400EA49DB08C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lv-LV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lv-LV"/>
        </a:p>
      </dgm:t>
    </dgm:pt>
    <dgm:pt modelId="{BCEF7F53-FE75-4BB5-9299-06D915C50A63}">
      <dgm:prSet phldrT="[Teksts]"/>
      <dgm:spPr/>
      <dgm:t>
        <a:bodyPr/>
        <a:lstStyle/>
        <a:p>
          <a:r>
            <a:rPr lang="lv-LV" noProof="0" dirty="0"/>
            <a:t>Uzdevums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lv-LV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lv-LV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lv-LV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lv-LV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lv-LV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lv-LV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lv-LV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lv-LV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lv-LV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lv-LV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lv-LV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lv-LV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lv-LV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lv-LV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lv-LV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1. grupa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noProof="0" dirty="0"/>
            <a:t>Uzdevums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āls sešstūris"/>
  <dgm:desc val="Izmantojiet, lai parādītu ar galveno ideju vai tēmu saistītu sekojošu procesu. Ierobežojums — sešas 2. līmeņa formas. Vislabāk izskatās, izmantojot nelielu teksta apjomu. Ja nomaināt izkārtojumu, neizmantotais teksts netiek parādīts, bet joprojām ir pieejam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34475077-A074-4E8C-B45E-964494945228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5DE4C80B-8910-445E-8D30-7A590951118B}" type="slidenum">
              <a:rPr lang="lv-LV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6A2B48A4-4B96-49F4-8C25-4C9D06114B2C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5D81F1E7-4EFD-4BFF-B438-FCD52FD36B1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 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8" name="Taisns savienotājs 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irsraksts 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lv-LV" sz="58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 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lv-LV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lv-LV" sz="2800"/>
            </a:lvl2pPr>
            <a:lvl3pPr marL="914400" indent="0" algn="ctr" latinLnBrk="0">
              <a:buNone/>
              <a:defRPr lang="lv-LV" sz="2400"/>
            </a:lvl3pPr>
            <a:lvl4pPr marL="1371600" indent="0" algn="ctr" latinLnBrk="0">
              <a:buNone/>
              <a:defRPr lang="lv-LV" sz="2000"/>
            </a:lvl4pPr>
            <a:lvl5pPr marL="1828800" indent="0" algn="ctr" latinLnBrk="0">
              <a:buNone/>
              <a:defRPr lang="lv-LV" sz="2000"/>
            </a:lvl5pPr>
            <a:lvl6pPr marL="2286000" indent="0" algn="ctr" latinLnBrk="0">
              <a:buNone/>
              <a:defRPr lang="lv-LV" sz="2000"/>
            </a:lvl6pPr>
            <a:lvl7pPr marL="2743200" indent="0" algn="ctr" latinLnBrk="0">
              <a:buNone/>
              <a:defRPr lang="lv-LV" sz="2000"/>
            </a:lvl7pPr>
            <a:lvl8pPr marL="3200400" indent="0" algn="ctr" latinLnBrk="0">
              <a:buNone/>
              <a:defRPr lang="lv-LV" sz="2000"/>
            </a:lvl8pPr>
            <a:lvl9pPr marL="3657600" indent="0" algn="ctr" latinLnBrk="0">
              <a:buNone/>
              <a:defRPr lang="lv-LV" sz="2000"/>
            </a:lvl9pPr>
          </a:lstStyle>
          <a:p>
            <a:r>
              <a:rPr lang="lv-LV" dirty="0"/>
              <a:t>Rediģēt šablona apakšvirsraksta stilu</a:t>
            </a:r>
          </a:p>
        </p:txBody>
      </p:sp>
      <p:pic>
        <p:nvPicPr>
          <p:cNvPr id="9" name="Attēls 8" descr="Mēģenes tuvplānā" title="Attēls, kas simbolizē zinātni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Vertikāls teksta vietturis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 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8" name="Taisns savienotājs 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kāls virsraksts 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Vertikāls teksta vietturis 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 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8" name="Taisns savienotājs 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irsraksts 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lv-LV" sz="5800" b="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lv-LV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lv-LV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v-LV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v-LV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 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lv-LV" sz="2000"/>
            </a:lvl1pPr>
            <a:lvl2pPr latinLnBrk="0">
              <a:defRPr lang="lv-LV" sz="1800"/>
            </a:lvl2pPr>
            <a:lvl3pPr latinLnBrk="0">
              <a:defRPr lang="lv-LV" sz="1600"/>
            </a:lvl3pPr>
            <a:lvl4pPr latinLnBrk="0">
              <a:defRPr lang="lv-LV" sz="1400"/>
            </a:lvl4pPr>
            <a:lvl5pPr latinLnBrk="0">
              <a:defRPr lang="lv-LV" sz="1400"/>
            </a:lvl5pPr>
            <a:lvl6pPr latinLnBrk="0">
              <a:defRPr lang="lv-LV" sz="1400"/>
            </a:lvl6pPr>
            <a:lvl7pPr latinLnBrk="0">
              <a:defRPr lang="lv-LV" sz="1400"/>
            </a:lvl7pPr>
            <a:lvl8pPr latinLnBrk="0">
              <a:defRPr lang="lv-LV" sz="1400"/>
            </a:lvl8pPr>
            <a:lvl9pPr latinLnBrk="0">
              <a:defRPr lang="lv-LV" sz="14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Satura vietturis 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lv-LV" sz="2000"/>
            </a:lvl1pPr>
            <a:lvl2pPr latinLnBrk="0">
              <a:defRPr lang="lv-LV" sz="1800"/>
            </a:lvl2pPr>
            <a:lvl3pPr latinLnBrk="0">
              <a:defRPr lang="lv-LV" sz="1600"/>
            </a:lvl3pPr>
            <a:lvl4pPr latinLnBrk="0">
              <a:defRPr lang="lv-LV" sz="1400"/>
            </a:lvl4pPr>
            <a:lvl5pPr latinLnBrk="0">
              <a:defRPr lang="lv-LV" sz="1400"/>
            </a:lvl5pPr>
            <a:lvl6pPr latinLnBrk="0">
              <a:defRPr lang="lv-LV" sz="1400"/>
            </a:lvl6pPr>
            <a:lvl7pPr latinLnBrk="0">
              <a:defRPr lang="lv-LV" sz="1400"/>
            </a:lvl7pPr>
            <a:lvl8pPr latinLnBrk="0">
              <a:defRPr lang="lv-LV" sz="1400"/>
            </a:lvl8pPr>
            <a:lvl9pPr latinLnBrk="0">
              <a:defRPr lang="lv-LV" sz="14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Datuma vietturis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v-LV" sz="2400" b="0"/>
            </a:lvl1pPr>
            <a:lvl2pPr marL="457200" indent="0" latinLnBrk="0">
              <a:buNone/>
              <a:defRPr lang="lv-LV" sz="2000" b="1"/>
            </a:lvl2pPr>
            <a:lvl3pPr marL="914400" indent="0" latinLnBrk="0">
              <a:buNone/>
              <a:defRPr lang="lv-LV" sz="1800" b="1"/>
            </a:lvl3pPr>
            <a:lvl4pPr marL="1371600" indent="0" latinLnBrk="0">
              <a:buNone/>
              <a:defRPr lang="lv-LV" sz="1600" b="1"/>
            </a:lvl4pPr>
            <a:lvl5pPr marL="1828800" indent="0" latinLnBrk="0">
              <a:buNone/>
              <a:defRPr lang="lv-LV" sz="1600" b="1"/>
            </a:lvl5pPr>
            <a:lvl6pPr marL="2286000" indent="0" latinLnBrk="0">
              <a:buNone/>
              <a:defRPr lang="lv-LV" sz="1600" b="1"/>
            </a:lvl6pPr>
            <a:lvl7pPr marL="2743200" indent="0" latinLnBrk="0">
              <a:buNone/>
              <a:defRPr lang="lv-LV" sz="1600" b="1"/>
            </a:lvl7pPr>
            <a:lvl8pPr marL="3200400" indent="0" latinLnBrk="0">
              <a:buNone/>
              <a:defRPr lang="lv-LV" sz="1600" b="1"/>
            </a:lvl8pPr>
            <a:lvl9pPr marL="3657600" indent="0" latinLnBrk="0">
              <a:buNone/>
              <a:defRPr lang="lv-LV"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 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lv-LV" sz="2000"/>
            </a:lvl1pPr>
            <a:lvl2pPr latinLnBrk="0">
              <a:defRPr lang="lv-LV" sz="2000"/>
            </a:lvl2pPr>
            <a:lvl3pPr latinLnBrk="0">
              <a:defRPr lang="lv-LV" sz="1800"/>
            </a:lvl3pPr>
            <a:lvl4pPr latinLnBrk="0">
              <a:defRPr lang="lv-LV" sz="1600"/>
            </a:lvl4pPr>
            <a:lvl5pPr latinLnBrk="0">
              <a:defRPr lang="lv-LV" sz="1600"/>
            </a:lvl5pPr>
            <a:lvl6pPr latinLnBrk="0">
              <a:defRPr lang="lv-LV" sz="1600"/>
            </a:lvl6pPr>
            <a:lvl7pPr latinLnBrk="0">
              <a:defRPr lang="lv-LV" sz="1600"/>
            </a:lvl7pPr>
            <a:lvl8pPr latinLnBrk="0">
              <a:defRPr lang="lv-LV" sz="1600"/>
            </a:lvl8pPr>
            <a:lvl9pPr latinLnBrk="0">
              <a:defRPr lang="lv-LV" sz="16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 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v-LV" sz="2400" b="0"/>
            </a:lvl1pPr>
            <a:lvl2pPr marL="457200" indent="0" latinLnBrk="0">
              <a:buNone/>
              <a:defRPr lang="lv-LV" sz="2000" b="1"/>
            </a:lvl2pPr>
            <a:lvl3pPr marL="914400" indent="0" latinLnBrk="0">
              <a:buNone/>
              <a:defRPr lang="lv-LV" sz="1800" b="1"/>
            </a:lvl3pPr>
            <a:lvl4pPr marL="1371600" indent="0" latinLnBrk="0">
              <a:buNone/>
              <a:defRPr lang="lv-LV" sz="1600" b="1"/>
            </a:lvl4pPr>
            <a:lvl5pPr marL="1828800" indent="0" latinLnBrk="0">
              <a:buNone/>
              <a:defRPr lang="lv-LV" sz="1600" b="1"/>
            </a:lvl5pPr>
            <a:lvl6pPr marL="2286000" indent="0" latinLnBrk="0">
              <a:buNone/>
              <a:defRPr lang="lv-LV" sz="1600" b="1"/>
            </a:lvl6pPr>
            <a:lvl7pPr marL="2743200" indent="0" latinLnBrk="0">
              <a:buNone/>
              <a:defRPr lang="lv-LV" sz="1600" b="1"/>
            </a:lvl7pPr>
            <a:lvl8pPr marL="3200400" indent="0" latinLnBrk="0">
              <a:buNone/>
              <a:defRPr lang="lv-LV" sz="1600" b="1"/>
            </a:lvl8pPr>
            <a:lvl9pPr marL="3657600" indent="0" latinLnBrk="0">
              <a:buNone/>
              <a:defRPr lang="lv-LV"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 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lv-LV" sz="2000"/>
            </a:lvl1pPr>
            <a:lvl2pPr latinLnBrk="0">
              <a:defRPr lang="lv-LV" sz="2000"/>
            </a:lvl2pPr>
            <a:lvl3pPr latinLnBrk="0">
              <a:defRPr lang="lv-LV" sz="1800"/>
            </a:lvl3pPr>
            <a:lvl4pPr latinLnBrk="0">
              <a:defRPr lang="lv-LV" sz="1600"/>
            </a:lvl4pPr>
            <a:lvl5pPr latinLnBrk="0">
              <a:defRPr lang="lv-LV" sz="1600"/>
            </a:lvl5pPr>
            <a:lvl6pPr latinLnBrk="0">
              <a:defRPr lang="lv-LV" sz="1600"/>
            </a:lvl6pPr>
            <a:lvl7pPr latinLnBrk="0">
              <a:defRPr lang="lv-LV" sz="1600"/>
            </a:lvl7pPr>
            <a:lvl8pPr latinLnBrk="0">
              <a:defRPr lang="lv-LV" sz="1600"/>
            </a:lvl8pPr>
            <a:lvl9pPr latinLnBrk="0">
              <a:defRPr lang="lv-LV" sz="16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8" name="Kājenes vietturis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Datuma vietturis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3" name="Kājenes vietturis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isnstūris 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9" name="Taisns savienotājs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irsraksts 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lv-LV" sz="2800" b="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 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lv-LV" sz="2200"/>
            </a:lvl1pPr>
            <a:lvl2pPr latinLnBrk="0">
              <a:defRPr lang="lv-LV" sz="2000"/>
            </a:lvl2pPr>
            <a:lvl3pPr latinLnBrk="0">
              <a:defRPr lang="lv-LV" sz="1800"/>
            </a:lvl3pPr>
            <a:lvl4pPr latinLnBrk="0">
              <a:defRPr lang="lv-LV" sz="1600"/>
            </a:lvl4pPr>
            <a:lvl5pPr latinLnBrk="0">
              <a:defRPr lang="lv-LV" sz="1600"/>
            </a:lvl5pPr>
            <a:lvl6pPr latinLnBrk="0">
              <a:defRPr lang="lv-LV" sz="1600"/>
            </a:lvl6pPr>
            <a:lvl7pPr latinLnBrk="0">
              <a:defRPr lang="lv-LV" sz="1600"/>
            </a:lvl7pPr>
            <a:lvl8pPr latinLnBrk="0">
              <a:defRPr lang="lv-LV" sz="1600"/>
            </a:lvl8pPr>
            <a:lvl9pPr latinLnBrk="0">
              <a:defRPr lang="lv-LV" sz="16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Teksta vietturis 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lv-LV" sz="1600"/>
            </a:lvl1pPr>
            <a:lvl2pPr marL="457200" indent="0" latinLnBrk="0">
              <a:buNone/>
              <a:defRPr lang="lv-LV" sz="1200"/>
            </a:lvl2pPr>
            <a:lvl3pPr marL="914400" indent="0" latinLnBrk="0">
              <a:buNone/>
              <a:defRPr lang="lv-LV" sz="1000"/>
            </a:lvl3pPr>
            <a:lvl4pPr marL="1371600" indent="0" latinLnBrk="0">
              <a:buNone/>
              <a:defRPr lang="lv-LV" sz="900"/>
            </a:lvl4pPr>
            <a:lvl5pPr marL="1828800" indent="0" latinLnBrk="0">
              <a:buNone/>
              <a:defRPr lang="lv-LV" sz="900"/>
            </a:lvl5pPr>
            <a:lvl6pPr marL="2286000" indent="0" latinLnBrk="0">
              <a:buNone/>
              <a:defRPr lang="lv-LV" sz="900"/>
            </a:lvl6pPr>
            <a:lvl7pPr marL="2743200" indent="0" latinLnBrk="0">
              <a:buNone/>
              <a:defRPr lang="lv-LV" sz="900"/>
            </a:lvl7pPr>
            <a:lvl8pPr marL="3200400" indent="0" latinLnBrk="0">
              <a:buNone/>
              <a:defRPr lang="lv-LV" sz="900"/>
            </a:lvl8pPr>
            <a:lvl9pPr marL="3657600" indent="0" latinLnBrk="0">
              <a:buNone/>
              <a:defRPr lang="lv-LV" sz="900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 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9" name="Taisns savienotājs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irsraksts 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lv-LV" sz="2800" b="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ttēla vietturis 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lv-LV" sz="2400"/>
            </a:lvl1pPr>
            <a:lvl2pPr marL="457200" indent="0" latinLnBrk="0">
              <a:buNone/>
              <a:defRPr lang="lv-LV" sz="2800"/>
            </a:lvl2pPr>
            <a:lvl3pPr marL="914400" indent="0" latinLnBrk="0">
              <a:buNone/>
              <a:defRPr lang="lv-LV" sz="2400"/>
            </a:lvl3pPr>
            <a:lvl4pPr marL="1371600" indent="0" latinLnBrk="0">
              <a:buNone/>
              <a:defRPr lang="lv-LV" sz="2000"/>
            </a:lvl4pPr>
            <a:lvl5pPr marL="1828800" indent="0" latinLnBrk="0">
              <a:buNone/>
              <a:defRPr lang="lv-LV" sz="2000"/>
            </a:lvl5pPr>
            <a:lvl6pPr marL="2286000" indent="0" latinLnBrk="0">
              <a:buNone/>
              <a:defRPr lang="lv-LV" sz="2000"/>
            </a:lvl6pPr>
            <a:lvl7pPr marL="2743200" indent="0" latinLnBrk="0">
              <a:buNone/>
              <a:defRPr lang="lv-LV" sz="2000"/>
            </a:lvl7pPr>
            <a:lvl8pPr marL="3200400" indent="0" latinLnBrk="0">
              <a:buNone/>
              <a:defRPr lang="lv-LV" sz="2000"/>
            </a:lvl8pPr>
            <a:lvl9pPr marL="3657600" indent="0" latinLnBrk="0">
              <a:buNone/>
              <a:defRPr lang="lv-LV" sz="2000"/>
            </a:lvl9pPr>
          </a:lstStyle>
          <a:p>
            <a:endParaRPr lang="lv-LV" dirty="0"/>
          </a:p>
        </p:txBody>
      </p:sp>
      <p:sp>
        <p:nvSpPr>
          <p:cNvPr id="4" name="Teksta vietturis 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lv-LV" sz="1600"/>
            </a:lvl1pPr>
            <a:lvl2pPr marL="457200" indent="0" latinLnBrk="0">
              <a:buNone/>
              <a:defRPr lang="lv-LV" sz="1200"/>
            </a:lvl2pPr>
            <a:lvl3pPr marL="914400" indent="0" latinLnBrk="0">
              <a:buNone/>
              <a:defRPr lang="lv-LV" sz="1000"/>
            </a:lvl3pPr>
            <a:lvl4pPr marL="1371600" indent="0" latinLnBrk="0">
              <a:buNone/>
              <a:defRPr lang="lv-LV" sz="900"/>
            </a:lvl4pPr>
            <a:lvl5pPr marL="1828800" indent="0" latinLnBrk="0">
              <a:buNone/>
              <a:defRPr lang="lv-LV" sz="900"/>
            </a:lvl5pPr>
            <a:lvl6pPr marL="2286000" indent="0" latinLnBrk="0">
              <a:buNone/>
              <a:defRPr lang="lv-LV" sz="900"/>
            </a:lvl6pPr>
            <a:lvl7pPr marL="2743200" indent="0" latinLnBrk="0">
              <a:buNone/>
              <a:defRPr lang="lv-LV" sz="900"/>
            </a:lvl7pPr>
            <a:lvl8pPr marL="3200400" indent="0" latinLnBrk="0">
              <a:buNone/>
              <a:defRPr lang="lv-LV" sz="900"/>
            </a:lvl8pPr>
            <a:lvl9pPr marL="3657600" indent="0" latinLnBrk="0">
              <a:buNone/>
              <a:defRPr lang="lv-LV" sz="900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 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9" name="Taisns savienotājs 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irsraksta vietturis 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lv-LV"/>
              <a:pPr/>
              <a:t>2013.12.04.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v-LV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lv-LV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lv-LV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Virsraksta izkārtojums</a:t>
            </a:r>
          </a:p>
        </p:txBody>
      </p:sp>
      <p:sp>
        <p:nvSpPr>
          <p:cNvPr id="3" name="Apakšvirsraksts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Apakšvirsraksts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Virsraksta un satura izkārtojums — saraksts</a:t>
            </a:r>
          </a:p>
        </p:txBody>
      </p:sp>
      <p:sp>
        <p:nvSpPr>
          <p:cNvPr id="3" name="Satura vietturis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Pievienojiet pirmo saraksta punktu šeit</a:t>
            </a:r>
          </a:p>
          <a:p>
            <a:r>
              <a:rPr lang="lv-LV" dirty="0"/>
              <a:t>Pievienojiet otro saraksta punktu šeit</a:t>
            </a:r>
          </a:p>
          <a:p>
            <a:r>
              <a:rPr lang="lv-LV" dirty="0"/>
              <a:t>Pievienojiet trešo saraksta punktu šeit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Virsraksta un satura izkārtojums — diagramma</a:t>
            </a:r>
          </a:p>
        </p:txBody>
      </p:sp>
      <p:graphicFrame>
        <p:nvGraphicFramePr>
          <p:cNvPr id="6" name="Satura vietturis 5" descr="Sagrupētu stabiņu diagramma" title="Diagramm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021119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Divu satura bloku izkārtojums — tabula</a:t>
            </a:r>
          </a:p>
        </p:txBody>
      </p:sp>
      <p:sp>
        <p:nvSpPr>
          <p:cNvPr id="3" name="Satura vietturis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/>
              <a:t>Pievienojiet pirmo saraksta punktu šeit</a:t>
            </a:r>
          </a:p>
          <a:p>
            <a:r>
              <a:rPr lang="lv-LV" dirty="0"/>
              <a:t>Pievienojiet otro saraksta punktu šeit</a:t>
            </a:r>
          </a:p>
          <a:p>
            <a:r>
              <a:rPr lang="lv-LV" dirty="0"/>
              <a:t>Pievienojiet trešo saraksta punktu šeit</a:t>
            </a:r>
          </a:p>
        </p:txBody>
      </p:sp>
      <p:graphicFrame>
        <p:nvGraphicFramePr>
          <p:cNvPr id="5" name="Satura vietturis 4" descr="Tabulas paraugs ar 3 kolonnām, 4 rindām" title="Tabu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0696308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lv-LV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1. grupa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2. grupa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lv-LV" noProof="0" dirty="0"/>
                        <a:t>1. klase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lv-LV" noProof="0" dirty="0"/>
                        <a:t>2. klase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lv-LV" noProof="0" dirty="0"/>
                        <a:t>3. klase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Divu satura bloku izkārtojums — </a:t>
            </a:r>
            <a:r>
              <a:rPr lang="lv-LV" dirty="0" err="1"/>
              <a:t>SmartArt</a:t>
            </a:r>
            <a:r>
              <a:rPr lang="lv-LV" dirty="0"/>
              <a:t> grafika</a:t>
            </a:r>
          </a:p>
        </p:txBody>
      </p:sp>
      <p:sp>
        <p:nvSpPr>
          <p:cNvPr id="7" name="Satura vietturis 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/>
              <a:t>Pievienojiet pirmo saraksta punktu šeit</a:t>
            </a:r>
          </a:p>
          <a:p>
            <a:r>
              <a:rPr lang="lv-LV" dirty="0"/>
              <a:t>Pievienojiet otro saraksta punktu šeit</a:t>
            </a:r>
          </a:p>
          <a:p>
            <a:r>
              <a:rPr lang="lv-LV" dirty="0"/>
              <a:t>Pievienojiet trešo saraksta punktu šeit</a:t>
            </a:r>
          </a:p>
        </p:txBody>
      </p:sp>
      <p:graphicFrame>
        <p:nvGraphicFramePr>
          <p:cNvPr id="19" name="Satura vietturis 18" descr="Radiāls sešstūri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6107221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ēmiskā zinātn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88</Words>
  <Application>Microsoft Office PowerPoint</Application>
  <PresentationFormat>Platekrāna</PresentationFormat>
  <Paragraphs>33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1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3" baseType="lpstr">
      <vt:lpstr>Arial</vt:lpstr>
      <vt:lpstr>Akadēmiskā zinātne 16x9</vt:lpstr>
      <vt:lpstr>Virsraksta izkārtojums</vt:lpstr>
      <vt:lpstr>Virsraksta un satura izkārtojums — saraksts</vt:lpstr>
      <vt:lpstr>Virsraksta un satura izkārtojums — diagramma</vt:lpstr>
      <vt:lpstr>Divu satura bloku izkārtojums — tabula</vt:lpstr>
      <vt:lpstr>Divu satura bloku izkārtojums — SmartArt grafika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2013-12-04T05:41:08Z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