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1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5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36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7553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22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87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ttēlu k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6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65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0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3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4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8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6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8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9005522"/>
      </p:ext>
    </p:extLst>
  </p:cSld>
  <p:clrMapOvr>
    <a:masterClrMapping/>
  </p:clrMapOvr>
</p:sld>
</file>

<file path=ppt/theme/theme1.xml><?xml version="1.0" encoding="utf-8"?>
<a:theme xmlns:a="http://schemas.openxmlformats.org/drawingml/2006/main" name="Pilīte">
  <a:themeElements>
    <a:clrScheme name="Pilīte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Pilīt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līt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TC104033925[[fn=Pilīte]]</Template>
  <TotalTime>0</TotalTime>
  <Words>0</Words>
  <Application>Microsoft Office PowerPoint</Application>
  <PresentationFormat>Platekrāna</PresentationFormat>
  <Paragraphs>0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Tw Cen MT</vt:lpstr>
      <vt:lpstr>Pilīte</vt:lpstr>
      <vt:lpstr>PowerPoint prezentācija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Petr Barborik</dc:creator>
  <cp:lastModifiedBy>Petr Barborik</cp:lastModifiedBy>
  <cp:revision>1</cp:revision>
  <dcterms:created xsi:type="dcterms:W3CDTF">2013-08-01T12:44:15Z</dcterms:created>
  <dcterms:modified xsi:type="dcterms:W3CDTF">2013-08-01T12:44:26Z</dcterms:modified>
</cp:coreProperties>
</file>