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325" autoAdjust="0"/>
  </p:normalViewPr>
  <p:slideViewPr>
    <p:cSldViewPr snapToGrid="0">
      <p:cViewPr varScale="1">
        <p:scale>
          <a:sx n="115" d="100"/>
          <a:sy n="115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3" name="Datuma vietturis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0579E343-E0FF-4706-AB42-8A0E71C2F066}" type="datetime1">
              <a:rPr lang="lv-LV" smtClean="0"/>
              <a:t>28.11.2013.</a:t>
            </a:fld>
            <a:endParaRPr lang="lv-LV" dirty="0"/>
          </a:p>
        </p:txBody>
      </p:sp>
      <p:sp>
        <p:nvSpPr>
          <p:cNvPr id="4" name="Kājenes vietturis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5" name="Slaida numura vietturis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4BA521EC-3712-4956-9281-7BB8CD12B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3" name="Datuma vietturis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08812A37-99E1-44D4-9BE8-2CDB90106712}" type="datetime1">
              <a:rPr lang="lv-LV" smtClean="0"/>
              <a:pPr/>
              <a:t>28.11.2013.</a:t>
            </a:fld>
            <a:endParaRPr lang="lv-LV" dirty="0"/>
          </a:p>
        </p:txBody>
      </p:sp>
      <p:sp>
        <p:nvSpPr>
          <p:cNvPr id="4" name="Slaida attēla vietturi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Kājenes vietturis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 dirty="0"/>
          </a:p>
        </p:txBody>
      </p:sp>
      <p:sp>
        <p:nvSpPr>
          <p:cNvPr id="7" name="Slaida numura vietturis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A8194953-824E-4DC7-A41B-415AFFE9706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a slaids ar attē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 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lv-LV" sz="7500" b="1" baseline="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lv-LV" sz="3600" cap="all" normalizeH="1" baseline="0">
                <a:solidFill>
                  <a:schemeClr val="accent6"/>
                </a:solidFill>
                <a:latin typeface="Gabriola" panose="04040605051002020D02" pitchFamily="82" charset="0"/>
              </a:defRPr>
            </a:lvl1pPr>
            <a:lvl2pPr marL="457200" indent="0" algn="ctr" latinLnBrk="0">
              <a:buNone/>
              <a:defRPr lang="lv-LV" sz="2000"/>
            </a:lvl2pPr>
            <a:lvl3pPr marL="914400" indent="0" algn="ctr" latinLnBrk="0">
              <a:buNone/>
              <a:defRPr lang="lv-LV" sz="1800"/>
            </a:lvl3pPr>
            <a:lvl4pPr marL="1371600" indent="0" algn="ctr" latinLnBrk="0">
              <a:buNone/>
              <a:defRPr lang="lv-LV" sz="1600"/>
            </a:lvl4pPr>
            <a:lvl5pPr marL="1828800" indent="0" algn="ctr" latinLnBrk="0">
              <a:buNone/>
              <a:defRPr lang="lv-LV" sz="1600"/>
            </a:lvl5pPr>
            <a:lvl6pPr marL="2286000" indent="0" algn="ctr" latinLnBrk="0">
              <a:buNone/>
              <a:defRPr lang="lv-LV" sz="1600"/>
            </a:lvl6pPr>
            <a:lvl7pPr marL="2743200" indent="0" algn="ctr" latinLnBrk="0">
              <a:buNone/>
              <a:defRPr lang="lv-LV" sz="1600"/>
            </a:lvl7pPr>
            <a:lvl8pPr marL="3200400" indent="0" algn="ctr" latinLnBrk="0">
              <a:buNone/>
              <a:defRPr lang="lv-LV" sz="1600"/>
            </a:lvl8pPr>
            <a:lvl9pPr marL="3657600" indent="0" algn="ctr" latinLnBrk="0">
              <a:buNone/>
              <a:defRPr lang="lv-LV" sz="1600"/>
            </a:lvl9pPr>
          </a:lstStyle>
          <a:p>
            <a:r>
              <a:rPr lang="lv-LV" dirty="0"/>
              <a:t>Rediģēt šablona apakšvirsraksta stilu</a:t>
            </a:r>
          </a:p>
        </p:txBody>
      </p:sp>
      <p:sp>
        <p:nvSpPr>
          <p:cNvPr id="5" name="Attēla vietturis 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Attēls 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lv-LV" sz="66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lv-LV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lv-LV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lv-LV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lv-LV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lv-LV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lv-LV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lv-LV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lv-LV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lv-LV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lv-LV" sz="2400"/>
            </a:lvl1pPr>
            <a:lvl2pPr latinLnBrk="0">
              <a:defRPr lang="lv-LV" sz="2000"/>
            </a:lvl2pPr>
            <a:lvl3pPr latinLnBrk="0">
              <a:defRPr lang="lv-LV" sz="1800"/>
            </a:lvl3pPr>
            <a:lvl4pPr latinLnBrk="0">
              <a:defRPr lang="lv-LV" sz="1600"/>
            </a:lvl4pPr>
            <a:lvl5pPr latinLnBrk="0">
              <a:defRPr lang="lv-LV" sz="1600"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 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lv-LV" sz="2400"/>
            </a:lvl1pPr>
            <a:lvl2pPr latinLnBrk="0">
              <a:defRPr lang="lv-LV" sz="2000"/>
            </a:lvl2pPr>
            <a:lvl3pPr latinLnBrk="0">
              <a:defRPr lang="lv-LV" sz="1800"/>
            </a:lvl3pPr>
            <a:lvl4pPr latinLnBrk="0">
              <a:defRPr lang="lv-LV" sz="1600"/>
            </a:lvl4pPr>
            <a:lvl5pPr latinLnBrk="0">
              <a:defRPr lang="lv-LV" sz="1600"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š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 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lv-LV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lv-LV" sz="2000" b="1"/>
            </a:lvl2pPr>
            <a:lvl3pPr marL="914400" indent="0" latinLnBrk="0">
              <a:buNone/>
              <a:defRPr lang="lv-LV" sz="1800" b="1"/>
            </a:lvl3pPr>
            <a:lvl4pPr marL="1371600" indent="0" latinLnBrk="0">
              <a:buNone/>
              <a:defRPr lang="lv-LV" sz="1600" b="1"/>
            </a:lvl4pPr>
            <a:lvl5pPr marL="1828800" indent="0" latinLnBrk="0">
              <a:buNone/>
              <a:defRPr lang="lv-LV" sz="1600" b="1"/>
            </a:lvl5pPr>
            <a:lvl6pPr marL="2286000" indent="0" latinLnBrk="0">
              <a:buNone/>
              <a:defRPr lang="lv-LV" sz="1600" b="1"/>
            </a:lvl6pPr>
            <a:lvl7pPr marL="2743200" indent="0" latinLnBrk="0">
              <a:buNone/>
              <a:defRPr lang="lv-LV" sz="1600" b="1"/>
            </a:lvl7pPr>
            <a:lvl8pPr marL="3200400" indent="0" latinLnBrk="0">
              <a:buNone/>
              <a:defRPr lang="lv-LV" sz="1600" b="1"/>
            </a:lvl8pPr>
            <a:lvl9pPr marL="3657600" indent="0" latinLnBrk="0">
              <a:buNone/>
              <a:defRPr lang="lv-LV"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 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lv-LV" sz="2400"/>
            </a:lvl1pPr>
            <a:lvl2pPr latinLnBrk="0">
              <a:defRPr lang="lv-LV" sz="2000"/>
            </a:lvl2pPr>
            <a:lvl3pPr latinLnBrk="0">
              <a:defRPr lang="lv-LV" sz="1800"/>
            </a:lvl3pPr>
            <a:lvl4pPr latinLnBrk="0">
              <a:defRPr lang="lv-LV" sz="1600"/>
            </a:lvl4pPr>
            <a:lvl5pPr latinLnBrk="0">
              <a:defRPr lang="lv-LV" sz="1600"/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 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lv-LV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lv-LV" sz="2000" b="1"/>
            </a:lvl2pPr>
            <a:lvl3pPr marL="914400" indent="0" latinLnBrk="0">
              <a:buNone/>
              <a:defRPr lang="lv-LV" sz="1800" b="1"/>
            </a:lvl3pPr>
            <a:lvl4pPr marL="1371600" indent="0" latinLnBrk="0">
              <a:buNone/>
              <a:defRPr lang="lv-LV" sz="1600" b="1"/>
            </a:lvl4pPr>
            <a:lvl5pPr marL="1828800" indent="0" latinLnBrk="0">
              <a:buNone/>
              <a:defRPr lang="lv-LV" sz="1600" b="1"/>
            </a:lvl5pPr>
            <a:lvl6pPr marL="2286000" indent="0" latinLnBrk="0">
              <a:buNone/>
              <a:defRPr lang="lv-LV" sz="1600" b="1"/>
            </a:lvl6pPr>
            <a:lvl7pPr marL="2743200" indent="0" latinLnBrk="0">
              <a:buNone/>
              <a:defRPr lang="lv-LV" sz="1600" b="1"/>
            </a:lvl7pPr>
            <a:lvl8pPr marL="3200400" indent="0" latinLnBrk="0">
              <a:buNone/>
              <a:defRPr lang="lv-LV" sz="1600" b="1"/>
            </a:lvl8pPr>
            <a:lvl9pPr marL="3657600" indent="0" latinLnBrk="0">
              <a:buNone/>
              <a:defRPr lang="lv-LV"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 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lv-LV" sz="2400"/>
            </a:lvl1pPr>
            <a:lvl2pPr latinLnBrk="0">
              <a:defRPr lang="lv-LV" sz="2000"/>
            </a:lvl2pPr>
            <a:lvl3pPr latinLnBrk="0">
              <a:defRPr lang="lv-LV" sz="1800"/>
            </a:lvl3pPr>
            <a:lvl4pPr latinLnBrk="0">
              <a:defRPr lang="lv-LV" sz="1600"/>
            </a:lvl4pPr>
            <a:lvl5pPr latinLnBrk="0">
              <a:defRPr lang="lv-LV" sz="1600"/>
            </a:lvl5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 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 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ttēls 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lv-LV" sz="44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lv-LV" sz="2800"/>
            </a:lvl1pPr>
            <a:lvl2pPr latinLnBrk="0">
              <a:defRPr lang="lv-LV" sz="2400"/>
            </a:lvl2pPr>
            <a:lvl3pPr latinLnBrk="0">
              <a:defRPr lang="lv-LV" sz="2000"/>
            </a:lvl3pPr>
            <a:lvl4pPr latinLnBrk="0">
              <a:defRPr lang="lv-LV" sz="1800"/>
            </a:lvl4pPr>
            <a:lvl5pPr latinLnBrk="0">
              <a:defRPr lang="lv-LV" sz="1800"/>
            </a:lvl5pPr>
            <a:lvl6pPr latinLnBrk="0">
              <a:defRPr lang="lv-LV" sz="2000"/>
            </a:lvl6pPr>
            <a:lvl7pPr latinLnBrk="0">
              <a:defRPr lang="lv-LV" sz="2000"/>
            </a:lvl7pPr>
            <a:lvl8pPr latinLnBrk="0">
              <a:defRPr lang="lv-LV" sz="2000"/>
            </a:lvl8pPr>
            <a:lvl9pPr latinLnBrk="0">
              <a:defRPr lang="lv-LV"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 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lv-LV" sz="2400"/>
            </a:lvl1pPr>
            <a:lvl2pPr marL="457200" indent="0" latinLnBrk="0">
              <a:buNone/>
              <a:defRPr lang="lv-LV" sz="1400"/>
            </a:lvl2pPr>
            <a:lvl3pPr marL="914400" indent="0" latinLnBrk="0">
              <a:buNone/>
              <a:defRPr lang="lv-LV" sz="1200"/>
            </a:lvl3pPr>
            <a:lvl4pPr marL="1371600" indent="0" latinLnBrk="0">
              <a:buNone/>
              <a:defRPr lang="lv-LV" sz="1000"/>
            </a:lvl4pPr>
            <a:lvl5pPr marL="1828800" indent="0" latinLnBrk="0">
              <a:buNone/>
              <a:defRPr lang="lv-LV" sz="1000"/>
            </a:lvl5pPr>
            <a:lvl6pPr marL="2286000" indent="0" latinLnBrk="0">
              <a:buNone/>
              <a:defRPr lang="lv-LV" sz="1000"/>
            </a:lvl6pPr>
            <a:lvl7pPr marL="2743200" indent="0" latinLnBrk="0">
              <a:buNone/>
              <a:defRPr lang="lv-LV" sz="1000"/>
            </a:lvl7pPr>
            <a:lvl8pPr marL="3200400" indent="0" latinLnBrk="0">
              <a:buNone/>
              <a:defRPr lang="lv-LV" sz="1000"/>
            </a:lvl8pPr>
            <a:lvl9pPr marL="3657600" indent="0" latinLnBrk="0">
              <a:buNone/>
              <a:defRPr lang="lv-LV"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ttēls 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Attēls 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lv-LV" sz="44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 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lv-LV" sz="2800"/>
            </a:lvl1pPr>
            <a:lvl2pPr marL="457200" indent="0" latinLnBrk="0">
              <a:buNone/>
              <a:defRPr lang="lv-LV" sz="2800"/>
            </a:lvl2pPr>
            <a:lvl3pPr marL="914400" indent="0" latinLnBrk="0">
              <a:buNone/>
              <a:defRPr lang="lv-LV" sz="2400"/>
            </a:lvl3pPr>
            <a:lvl4pPr marL="1371600" indent="0" latinLnBrk="0">
              <a:buNone/>
              <a:defRPr lang="lv-LV" sz="2000"/>
            </a:lvl4pPr>
            <a:lvl5pPr marL="1828800" indent="0" latinLnBrk="0">
              <a:buNone/>
              <a:defRPr lang="lv-LV" sz="2000"/>
            </a:lvl5pPr>
            <a:lvl6pPr marL="2286000" indent="0" latinLnBrk="0">
              <a:buNone/>
              <a:defRPr lang="lv-LV" sz="2000"/>
            </a:lvl6pPr>
            <a:lvl7pPr marL="2743200" indent="0" latinLnBrk="0">
              <a:buNone/>
              <a:defRPr lang="lv-LV" sz="2000"/>
            </a:lvl7pPr>
            <a:lvl8pPr marL="3200400" indent="0" latinLnBrk="0">
              <a:buNone/>
              <a:defRPr lang="lv-LV" sz="2000"/>
            </a:lvl8pPr>
            <a:lvl9pPr marL="3657600" indent="0" latinLnBrk="0">
              <a:buNone/>
              <a:defRPr lang="lv-LV" sz="2000"/>
            </a:lvl9pPr>
          </a:lstStyle>
          <a:p>
            <a:endParaRPr lang="lv-LV"/>
          </a:p>
        </p:txBody>
      </p:sp>
      <p:sp>
        <p:nvSpPr>
          <p:cNvPr id="4" name="Teksta vietturis 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lv-LV" sz="2400"/>
            </a:lvl1pPr>
            <a:lvl2pPr marL="457200" indent="0" latinLnBrk="0">
              <a:buNone/>
              <a:defRPr lang="lv-LV" sz="1400"/>
            </a:lvl2pPr>
            <a:lvl3pPr marL="914400" indent="0" latinLnBrk="0">
              <a:buNone/>
              <a:defRPr lang="lv-LV" sz="1200"/>
            </a:lvl3pPr>
            <a:lvl4pPr marL="1371600" indent="0" latinLnBrk="0">
              <a:buNone/>
              <a:defRPr lang="lv-LV" sz="1000"/>
            </a:lvl4pPr>
            <a:lvl5pPr marL="1828800" indent="0" latinLnBrk="0">
              <a:buNone/>
              <a:defRPr lang="lv-LV" sz="1000"/>
            </a:lvl5pPr>
            <a:lvl6pPr marL="2286000" indent="0" latinLnBrk="0">
              <a:buNone/>
              <a:defRPr lang="lv-LV" sz="1000"/>
            </a:lvl6pPr>
            <a:lvl7pPr marL="2743200" indent="0" latinLnBrk="0">
              <a:buNone/>
              <a:defRPr lang="lv-LV" sz="1000"/>
            </a:lvl7pPr>
            <a:lvl8pPr marL="3200400" indent="0" latinLnBrk="0">
              <a:buNone/>
              <a:defRPr lang="lv-LV" sz="1000"/>
            </a:lvl8pPr>
            <a:lvl9pPr marL="3657600" indent="0" latinLnBrk="0">
              <a:buNone/>
              <a:defRPr lang="lv-LV"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 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a teksta vietturis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 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ertikāls virsraksts 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Vertikāla teksta vietturis 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 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lv-LV" sz="8800" b="1" baseline="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lv-LV" sz="4400" cap="all" normalizeH="1" baseline="0">
                <a:solidFill>
                  <a:schemeClr val="accent6"/>
                </a:solidFill>
                <a:latin typeface="Gabriola" panose="04040605051002020D02" pitchFamily="82" charset="0"/>
              </a:defRPr>
            </a:lvl1pPr>
            <a:lvl2pPr marL="457200" indent="0" algn="ctr" latinLnBrk="0">
              <a:buNone/>
              <a:defRPr lang="lv-LV" sz="2000"/>
            </a:lvl2pPr>
            <a:lvl3pPr marL="914400" indent="0" algn="ctr" latinLnBrk="0">
              <a:buNone/>
              <a:defRPr lang="lv-LV" sz="1800"/>
            </a:lvl3pPr>
            <a:lvl4pPr marL="1371600" indent="0" algn="ctr" latinLnBrk="0">
              <a:buNone/>
              <a:defRPr lang="lv-LV" sz="1600"/>
            </a:lvl4pPr>
            <a:lvl5pPr marL="1828800" indent="0" algn="ctr" latinLnBrk="0">
              <a:buNone/>
              <a:defRPr lang="lv-LV" sz="1600"/>
            </a:lvl5pPr>
            <a:lvl6pPr marL="2286000" indent="0" algn="ctr" latinLnBrk="0">
              <a:buNone/>
              <a:defRPr lang="lv-LV" sz="1600"/>
            </a:lvl6pPr>
            <a:lvl7pPr marL="2743200" indent="0" algn="ctr" latinLnBrk="0">
              <a:buNone/>
              <a:defRPr lang="lv-LV" sz="1600"/>
            </a:lvl7pPr>
            <a:lvl8pPr marL="3200400" indent="0" algn="ctr" latinLnBrk="0">
              <a:buNone/>
              <a:defRPr lang="lv-LV" sz="1600"/>
            </a:lvl8pPr>
            <a:lvl9pPr marL="3657600" indent="0" algn="ctr" latinLnBrk="0">
              <a:buNone/>
              <a:defRPr lang="lv-LV" sz="1600"/>
            </a:lvl9pPr>
          </a:lstStyle>
          <a:p>
            <a:r>
              <a:rPr lang="lv-LV" dirty="0"/>
              <a:t>Rediģēt šablona apakšvirsraksta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 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upa 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Brīvforma 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Brīvforma 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Brīvforma 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6" name="Attēla vietturis 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7" name="Attēla vietturis 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11" name="Teksta vietturis 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v-LV"/>
              <a:t>Šeit pievienojiet parakstu vai izdzēsiet šo tekstu, lai pēc albuma izdrukāšanas pievienotu ar roku rakstītu parakstu. </a:t>
            </a:r>
          </a:p>
        </p:txBody>
      </p:sp>
      <p:grpSp>
        <p:nvGrpSpPr>
          <p:cNvPr id="19" name="Grupa 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Brīvforma 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Brīvforma 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Brīvforma 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3" name="Teksta vietturis 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v-LV"/>
              <a:t>Šeit pievienojiet parakstu vai izdzēsiet šo tekstu, lai pēc albuma izdrukāšanas pievienotu ar roku rakstītu parakstu.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 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Attēls 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a 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Brīvforma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Brīvforma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Brīvforma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Brīvforma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lv-LV" sz="48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6" name="Attēla vietturis 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7" name="Attēla vietturis 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28" name="Teksta vietturis 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v-LV"/>
              <a:t>Šeit pievienojiet parakstu vai izdzēsiet šo tekstu, lai pēc albuma izdrukāšanas pievienotu ar roku rakstītu parakstu. </a:t>
            </a:r>
          </a:p>
        </p:txBody>
      </p:sp>
      <p:sp>
        <p:nvSpPr>
          <p:cNvPr id="31" name="Attēla vietturis 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 attēli 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 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upa 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Brīvforma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Brīvforma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Brīvforma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Brīvforma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Autofit/>
          </a:bodyPr>
          <a:lstStyle>
            <a:lvl1pPr latinLnBrk="0">
              <a:defRPr lang="lv-LV" sz="48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7" name="Attēla vietturis 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28" name="Teksta vietturis 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v-LV"/>
              <a:t>Šeit pievienojiet parakstu vai izdzēsiet šo tekstu, lai pēc albuma izdrukāšanas pievienotu ar roku rakstītu parakstu. </a:t>
            </a:r>
          </a:p>
        </p:txBody>
      </p:sp>
      <p:sp>
        <p:nvSpPr>
          <p:cNvPr id="12" name="Attēla vietturis 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 attēli 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 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Attēls 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a 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Brīvforma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Brīvforma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Brīvforma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Brīvforma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lv-LV"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7" name="Attēla vietturis 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28" name="Teksta vietturis 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v-LV" dirty="0"/>
              <a:t>Šeit pievienojiet parakstu vai izdzēsiet šo tekstu, lai pēc albuma izdrukāšanas pievienotu ar roku rakstītu parakstu. </a:t>
            </a:r>
          </a:p>
        </p:txBody>
      </p:sp>
      <p:sp>
        <p:nvSpPr>
          <p:cNvPr id="12" name="Attēla vietturis 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11" name="Attēla vietturis 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 attēli 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 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upa 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Brīvforma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Brīvforma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Brīvforma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Brīvforma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lv-LV"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28" name="Teksta vietturis 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v-LV"/>
              <a:t>Šeit pievienojiet parakstu vai izdzēsiet šo tekstu, lai pēc albuma izdrukāšanas pievienotu ar roku rakstītu parakstu. </a:t>
            </a:r>
          </a:p>
        </p:txBody>
      </p:sp>
      <p:sp>
        <p:nvSpPr>
          <p:cNvPr id="12" name="Attēla vietturis 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13" name="Attēla vietturis 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 attēli 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ttēls 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upa 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Brīvforma 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7" name="Brīvforma 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Brīvforma 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Brīvforma 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lv-LV" sz="48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6" name="Attēla vietturis 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7" name="Attēla vietturis 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  <p:sp>
        <p:nvSpPr>
          <p:cNvPr id="28" name="Teksta vietturis 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lv-LV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lv-LV"/>
              <a:t>Šeit pievienojiet parakstu vai izdzēsiet šo tekstu, lai pēc albuma izdrukāšanas pievienotu ar roku rakstītu parakstu. </a:t>
            </a:r>
          </a:p>
        </p:txBody>
      </p:sp>
      <p:sp>
        <p:nvSpPr>
          <p:cNvPr id="31" name="Attēla vietturis 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lv-LV" sz="2000"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 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 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 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  <a:p>
            <a:pPr lvl="5"/>
            <a:r>
              <a:rPr lang="lv-LV" dirty="0"/>
              <a:t>Seši</a:t>
            </a:r>
          </a:p>
          <a:p>
            <a:pPr lvl="6"/>
            <a:r>
              <a:rPr lang="lv-LV" dirty="0"/>
              <a:t>Septiņi</a:t>
            </a:r>
          </a:p>
          <a:p>
            <a:pPr lvl="7"/>
            <a:r>
              <a:rPr lang="lv-LV" dirty="0"/>
              <a:t>Astoņi</a:t>
            </a:r>
          </a:p>
          <a:p>
            <a:pPr lvl="8"/>
            <a:r>
              <a:rPr lang="lv-LV" dirty="0"/>
              <a:t>deviņi</a:t>
            </a:r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lv-LV" sz="1200">
                <a:solidFill>
                  <a:schemeClr val="tx1"/>
                </a:solidFill>
              </a:defRPr>
            </a:lvl1pPr>
          </a:lstStyle>
          <a:p>
            <a:fld id="{5C4FCC11-AA6C-4EF1-8CA8-ED37C628237A}" type="datetime1">
              <a:rPr lang="lv-LV" smtClean="0"/>
              <a:pPr/>
              <a:t>28.11.2013.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lv-LV" sz="12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lv-LV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lv-LV" sz="4400" b="1" kern="1200" cap="all" normalizeH="1" baseline="0">
          <a:solidFill>
            <a:schemeClr val="accent5"/>
          </a:solidFill>
          <a:latin typeface="Gabriola" panose="04040605051002020D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lv-LV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lv-LV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7600" dirty="0"/>
              <a:t>Pavasara brīvdienas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sz="4800" normalizeH="0" dirty="0" smtClean="0"/>
              <a:t>2013.</a:t>
            </a:r>
            <a:endParaRPr lang="lv-LV" sz="4800" normalizeH="0" dirty="0"/>
          </a:p>
        </p:txBody>
      </p:sp>
      <p:pic>
        <p:nvPicPr>
          <p:cNvPr id="7" name="Attēla vietturis 6" descr="Vienā rindā novietoti sērfošanas dēļi. Lai mainītu šo attēlu, atlasiet to un izdzēsiet. Pēc tam noklikšķiniet uz ikonas Ievietot attēlu, lai ievietotu jaunu attēlu." title="Attēla paraugs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irsrakst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3" name="Attēla vietturis 12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1" cy="3657600"/>
          </a:xfrm>
        </p:spPr>
      </p:sp>
      <p:sp>
        <p:nvSpPr>
          <p:cNvPr id="14" name="Attēla vietturis 13"/>
          <p:cNvSpPr>
            <a:spLocks noGrp="1"/>
          </p:cNvSpPr>
          <p:nvPr>
            <p:ph type="pic" sz="quarter" idx="11"/>
          </p:nvPr>
        </p:nvSpPr>
        <p:spPr>
          <a:xfrm>
            <a:off x="590550" y="1765300"/>
            <a:ext cx="3759028" cy="3657600"/>
          </a:xfrm>
        </p:spPr>
      </p:sp>
      <p:sp>
        <p:nvSpPr>
          <p:cNvPr id="15" name="Teksta vietturis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6" name="Teksta vietturis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irsrakst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3" name="Attēla vietturis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Attēla vietturis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eksta vietturis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6" name="Attēla vietturis 15"/>
          <p:cNvSpPr>
            <a:spLocks noGrp="1"/>
          </p:cNvSpPr>
          <p:nvPr>
            <p:ph type="pic" sz="quarter" idx="14"/>
          </p:nvPr>
        </p:nvSpPr>
        <p:spPr>
          <a:xfrm rot="21360000">
            <a:off x="6890423" y="1249296"/>
            <a:ext cx="2088000" cy="2194560"/>
          </a:xfrm>
        </p:spPr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1" name="Attēla vietturis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Teksta vietturis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3" name="Attēla vietturis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irsrakst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3" name="Attēla vietturis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Teksta vietturis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5" name="Attēla vietturis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Attēla vietturis 1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1" name="Teksta vietturis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2" name="Attēla vietturis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Attēla vietturis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irsrakst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3" name="Attēla vietturis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Attēla vietturis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eksta vietturis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6" name="Attēla vietturis 15"/>
          <p:cNvSpPr>
            <a:spLocks noGrp="1"/>
          </p:cNvSpPr>
          <p:nvPr>
            <p:ph type="pic" sz="quarter" idx="14"/>
          </p:nvPr>
        </p:nvSpPr>
        <p:spPr>
          <a:xfrm rot="21360000">
            <a:off x="242470" y="2657344"/>
            <a:ext cx="2049128" cy="2194560"/>
          </a:xfrm>
        </p:spPr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vasara brīvdienu albums">
  <a:themeElements>
    <a:clrScheme name="Pavasara brīvdienas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Platekrāna</PresentationFormat>
  <Paragraphs>9</Paragraphs>
  <Slides>7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1" baseType="lpstr">
      <vt:lpstr>Arial</vt:lpstr>
      <vt:lpstr>Gabriola</vt:lpstr>
      <vt:lpstr>Segoe Script</vt:lpstr>
      <vt:lpstr>Pavasara brīvdienu albums</vt:lpstr>
      <vt:lpstr>Pavasara brīvdienas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2013-05-10T13:06:48Z</dcterms:created>
  <dcterms:modified xsi:type="dcterms:W3CDTF">2013-11-28T17:08:06Z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