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6187" autoAdjust="0"/>
  </p:normalViewPr>
  <p:slideViewPr>
    <p:cSldViewPr snapToGrid="0">
      <p:cViewPr varScale="1">
        <p:scale>
          <a:sx n="120" d="100"/>
          <a:sy n="120" d="100"/>
        </p:scale>
        <p:origin x="4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lv-LV" sz="1200"/>
            </a:lvl1pPr>
          </a:lstStyle>
          <a:p>
            <a:endParaRPr lang="lv-LV" dirty="0"/>
          </a:p>
        </p:txBody>
      </p:sp>
      <p:sp>
        <p:nvSpPr>
          <p:cNvPr id="3" name="Datuma vietturis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lv-LV" sz="1200"/>
            </a:lvl1pPr>
          </a:lstStyle>
          <a:p>
            <a:fld id="{B66DE812-E400-4D6C-B12B-5D4C00AFFA9E}" type="datetime1">
              <a:rPr lang="lv-LV" smtClean="0"/>
              <a:t>21.11.2013.</a:t>
            </a:fld>
            <a:endParaRPr lang="lv-LV" dirty="0"/>
          </a:p>
        </p:txBody>
      </p:sp>
      <p:sp>
        <p:nvSpPr>
          <p:cNvPr id="4" name="Kājenes vietturis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lv-LV" sz="1200"/>
            </a:lvl1pPr>
          </a:lstStyle>
          <a:p>
            <a:endParaRPr lang="lv-LV" dirty="0"/>
          </a:p>
        </p:txBody>
      </p:sp>
      <p:sp>
        <p:nvSpPr>
          <p:cNvPr id="5" name="Slaida numura vietturis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lv-LV" sz="1200"/>
            </a:lvl1pPr>
          </a:lstStyle>
          <a:p>
            <a:fld id="{1081D9BC-9FEC-4C4D-8539-A666C239FC3A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7987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lv-LV" sz="1200"/>
            </a:lvl1pPr>
          </a:lstStyle>
          <a:p>
            <a:endParaRPr lang="lv-LV" dirty="0"/>
          </a:p>
        </p:txBody>
      </p:sp>
      <p:sp>
        <p:nvSpPr>
          <p:cNvPr id="3" name="Datuma vietturis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lv-LV" sz="1200"/>
            </a:lvl1pPr>
          </a:lstStyle>
          <a:p>
            <a:fld id="{E63E22A7-9FEE-4C61-B210-B6204789F1FF}" type="datetime1">
              <a:rPr lang="lv-LV" smtClean="0"/>
              <a:pPr/>
              <a:t>21.11.2013.</a:t>
            </a:fld>
            <a:endParaRPr lang="lv-LV" dirty="0"/>
          </a:p>
        </p:txBody>
      </p:sp>
      <p:sp>
        <p:nvSpPr>
          <p:cNvPr id="4" name="Slaida attēla vietturis 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 dirty="0"/>
          </a:p>
        </p:txBody>
      </p:sp>
      <p:sp>
        <p:nvSpPr>
          <p:cNvPr id="5" name="Piezīmju vietturi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dirty="0"/>
              <a:t>Noklikšķināt, lai rediģētu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6" name="Kājenes vietturis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lv-LV" sz="1200"/>
            </a:lvl1pPr>
          </a:lstStyle>
          <a:p>
            <a:endParaRPr lang="lv-LV" dirty="0"/>
          </a:p>
        </p:txBody>
      </p:sp>
      <p:sp>
        <p:nvSpPr>
          <p:cNvPr id="7" name="Slaida numura vietturis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lv-LV" sz="1200"/>
            </a:lvl1pPr>
          </a:lstStyle>
          <a:p>
            <a:fld id="{623B333F-CBE9-456F-975B-18C870A753AD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35390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lv-LV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lv-LV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lv-LV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lv-LV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lv-LV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lv-LV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lv-LV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lv-LV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lv-LV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B333F-CBE9-456F-975B-18C870A753AD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21235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tifikā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lodziņš 6"/>
          <p:cNvSpPr txBox="1"/>
          <p:nvPr userDrawn="1"/>
        </p:nvSpPr>
        <p:spPr>
          <a:xfrm>
            <a:off x="1088136" y="2732498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lv-LV" noProof="0" dirty="0" smtClean="0"/>
              <a:t>saņēmējs</a:t>
            </a:r>
            <a:endParaRPr lang="lv-LV" noProof="0" dirty="0"/>
          </a:p>
        </p:txBody>
      </p:sp>
      <p:sp>
        <p:nvSpPr>
          <p:cNvPr id="8" name="Tekstlodziņš 7"/>
          <p:cNvSpPr txBox="1"/>
          <p:nvPr userDrawn="1"/>
        </p:nvSpPr>
        <p:spPr>
          <a:xfrm>
            <a:off x="1088136" y="4150069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lv-LV" noProof="0" dirty="0" smtClean="0"/>
              <a:t>par</a:t>
            </a:r>
            <a:endParaRPr lang="lv-LV" noProof="0" dirty="0"/>
          </a:p>
        </p:txBody>
      </p:sp>
      <p:sp>
        <p:nvSpPr>
          <p:cNvPr id="9" name="Teksta vietturis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88136" y="4409624"/>
            <a:ext cx="6967728" cy="711652"/>
          </a:xfrm>
        </p:spPr>
        <p:txBody>
          <a:bodyPr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lv-LV" noProof="0" dirty="0" smtClean="0"/>
              <a:t>šeit raksturojiet sniegumu vai apbalvojuma iemeslu</a:t>
            </a:r>
            <a:endParaRPr lang="lv-LV" noProof="0" dirty="0"/>
          </a:p>
        </p:txBody>
      </p:sp>
      <p:sp>
        <p:nvSpPr>
          <p:cNvPr id="10" name="Teksta vietturis 11"/>
          <p:cNvSpPr txBox="1">
            <a:spLocks/>
          </p:cNvSpPr>
          <p:nvPr userDrawn="1"/>
        </p:nvSpPr>
        <p:spPr>
          <a:xfrm>
            <a:off x="1447800" y="5257800"/>
            <a:ext cx="7620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1400" cap="none" noProof="0" dirty="0" smtClean="0">
                <a:latin typeface="Gabriola" panose="04040605051002020D02" pitchFamily="82" charset="0"/>
              </a:rPr>
              <a:t>Parakstīts</a:t>
            </a:r>
            <a:endParaRPr lang="lv-LV" sz="1400" cap="none" noProof="0" dirty="0">
              <a:latin typeface="Gabriola" panose="04040605051002020D02" pitchFamily="82" charset="0"/>
            </a:endParaRPr>
          </a:p>
        </p:txBody>
      </p:sp>
      <p:sp>
        <p:nvSpPr>
          <p:cNvPr id="11" name="Teksta vietturis 11"/>
          <p:cNvSpPr txBox="1">
            <a:spLocks/>
          </p:cNvSpPr>
          <p:nvPr userDrawn="1"/>
        </p:nvSpPr>
        <p:spPr>
          <a:xfrm>
            <a:off x="5561223" y="5257800"/>
            <a:ext cx="763377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1400" cap="none" noProof="0" dirty="0" smtClean="0">
                <a:latin typeface="Gabriola" panose="04040605051002020D02" pitchFamily="82" charset="0"/>
              </a:rPr>
              <a:t>Datums</a:t>
            </a:r>
            <a:endParaRPr lang="lv-LV" sz="1400" cap="none" noProof="0" dirty="0">
              <a:latin typeface="Gabriola" panose="04040605051002020D02" pitchFamily="82" charset="0"/>
            </a:endParaRPr>
          </a:p>
        </p:txBody>
      </p:sp>
      <p:cxnSp>
        <p:nvCxnSpPr>
          <p:cNvPr id="12" name="Taisns savienotājs 11"/>
          <p:cNvCxnSpPr/>
          <p:nvPr userDrawn="1"/>
        </p:nvCxnSpPr>
        <p:spPr>
          <a:xfrm>
            <a:off x="2166367" y="5494867"/>
            <a:ext cx="3429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Taisns savienotājs 12"/>
          <p:cNvCxnSpPr/>
          <p:nvPr userDrawn="1"/>
        </p:nvCxnSpPr>
        <p:spPr>
          <a:xfrm>
            <a:off x="6206067" y="5477934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a vietturis 10"/>
          <p:cNvSpPr>
            <a:spLocks noGrp="1"/>
          </p:cNvSpPr>
          <p:nvPr>
            <p:ph type="body" sz="quarter" idx="14" hasCustomPrompt="1"/>
          </p:nvPr>
        </p:nvSpPr>
        <p:spPr>
          <a:xfrm>
            <a:off x="6248400" y="5193220"/>
            <a:ext cx="1485900" cy="37442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400"/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lv-LV" noProof="0" dirty="0" smtClean="0"/>
              <a:t>pievienot datumu</a:t>
            </a:r>
            <a:endParaRPr lang="lv-LV" noProof="0" dirty="0"/>
          </a:p>
        </p:txBody>
      </p:sp>
      <p:sp>
        <p:nvSpPr>
          <p:cNvPr id="16" name="Teksta vietturis 10"/>
          <p:cNvSpPr>
            <a:spLocks noGrp="1"/>
          </p:cNvSpPr>
          <p:nvPr>
            <p:ph type="body" sz="quarter" idx="16" hasCustomPrompt="1"/>
          </p:nvPr>
        </p:nvSpPr>
        <p:spPr>
          <a:xfrm>
            <a:off x="1088136" y="3103602"/>
            <a:ext cx="6967728" cy="1101844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6000"/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lv-LV" noProof="0" dirty="0" smtClean="0"/>
              <a:t>Saņēmēja vārds</a:t>
            </a:r>
            <a:endParaRPr lang="lv-LV" noProof="0" dirty="0"/>
          </a:p>
        </p:txBody>
      </p:sp>
      <p:sp>
        <p:nvSpPr>
          <p:cNvPr id="17" name="Tekstlodziņš 16"/>
          <p:cNvSpPr txBox="1"/>
          <p:nvPr userDrawn="1"/>
        </p:nvSpPr>
        <p:spPr>
          <a:xfrm>
            <a:off x="1088647" y="1101130"/>
            <a:ext cx="6966704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lv-LV" sz="4800" noProof="0" dirty="0" smtClean="0"/>
              <a:t>Mēneša labākais darbinieks</a:t>
            </a:r>
            <a:endParaRPr lang="lv-LV" sz="4800" noProof="0" dirty="0"/>
          </a:p>
        </p:txBody>
      </p:sp>
      <p:sp>
        <p:nvSpPr>
          <p:cNvPr id="15" name="Rāmis 108"/>
          <p:cNvSpPr/>
          <p:nvPr userDrawn="1"/>
        </p:nvSpPr>
        <p:spPr>
          <a:xfrm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600" dirty="0">
              <a:solidFill>
                <a:schemeClr val="tx1"/>
              </a:solidFill>
            </a:endParaRPr>
          </a:p>
        </p:txBody>
      </p:sp>
      <p:grpSp>
        <p:nvGrpSpPr>
          <p:cNvPr id="18" name="Grupa 17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9" name="Brīvforma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20" name="Brīvforma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21" name="Brīvforma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22" name="Brīvforma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23" name="Brīvforma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24" name="Brīvforma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25" name="Brīvforma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26" name="Brīvforma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27" name="Brīvforma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28" name="Brīvforma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29" name="Brīvforma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30" name="Brīvforma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31" name="Brīvforma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32" name="Brīvforma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33" name="Brīvforma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34" name="Brīvforma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35" name="Brīvforma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36" name="Brīvforma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37" name="Brīvforma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38" name="Brīvforma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39" name="Brīvforma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40" name="Brīvforma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41" name="Brīvforma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42" name="Brīvforma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43" name="Brīvforma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44" name="Brīvforma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45" name="Brīvforma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46" name="Brīvforma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47" name="Brīvforma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48" name="Brīvforma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49" name="Brīvforma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50" name="Brīvforma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51" name="Brīvforma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52" name="Brīvforma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53" name="Brīvforma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54" name="Brīvforma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55" name="Brīvforma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56" name="Brīvforma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57" name="Brīvforma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58" name="Brīvforma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59" name="Brīvforma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60" name="Brīvforma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61" name="Brīvforma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62" name="Brīvforma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63" name="Brīvforma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64" name="Brīvforma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65" name="Brīvforma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66" name="Brīvforma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67" name="Brīvforma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68" name="Brīvforma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69" name="Brīvforma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70" name="Brīvforma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71" name="Brīvforma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72" name="Brīvforma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73" name="Brīvforma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74" name="Brīvforma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75" name="Brīvforma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76" name="Brīvforma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77" name="Brīvforma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78" name="Brīvforma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79" name="Brīvforma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80" name="Brīvforma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81" name="Brīvforma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82" name="Brīvforma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83" name="Brīvforma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84" name="Brīvforma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85" name="Brīvforma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86" name="Brīvforma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87" name="Brīvforma 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88" name="Brīvforma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</p:grpSp>
      <p:grpSp>
        <p:nvGrpSpPr>
          <p:cNvPr id="89" name="Grupa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90" name="Brīvforma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91" name="Brīvforma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</p:grpSp>
      <p:sp>
        <p:nvSpPr>
          <p:cNvPr id="92" name="Taisnstūris 91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600" dirty="0"/>
          </a:p>
        </p:txBody>
      </p:sp>
    </p:spTree>
    <p:extLst>
      <p:ext uri="{BB962C8B-B14F-4D97-AF65-F5344CB8AC3E}">
        <p14:creationId xmlns:p14="http://schemas.microsoft.com/office/powerpoint/2010/main" val="2331464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 1"/>
          <p:cNvSpPr>
            <a:spLocks noGrp="1"/>
          </p:cNvSpPr>
          <p:nvPr userDrawn="1"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dirty="0" smtClean="0"/>
              <a:t>Rediģēt šablona virsraksta stilu</a:t>
            </a:r>
            <a:endParaRPr lang="lv-LV" dirty="0"/>
          </a:p>
        </p:txBody>
      </p:sp>
      <p:sp>
        <p:nvSpPr>
          <p:cNvPr id="3" name="Teksta vietturis 2"/>
          <p:cNvSpPr>
            <a:spLocks noGrp="1"/>
          </p:cNvSpPr>
          <p:nvPr userDrawn="1"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dirty="0" smtClean="0"/>
              <a:t>Rediģēt šablona teksta stilus</a:t>
            </a:r>
            <a:endParaRPr lang="lv-LV" dirty="0"/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4" name="Datuma vietturis 3"/>
          <p:cNvSpPr>
            <a:spLocks noGrp="1"/>
          </p:cNvSpPr>
          <p:nvPr userDrawn="1"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lv-LV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09E37-A5E5-466D-BC47-6CE3CCDA2C7D}" type="datetime1">
              <a:rPr lang="lv-LV" smtClean="0"/>
              <a:pPr/>
              <a:t>21.11.2013.</a:t>
            </a:fld>
            <a:endParaRPr lang="lv-LV" dirty="0"/>
          </a:p>
        </p:txBody>
      </p:sp>
      <p:sp>
        <p:nvSpPr>
          <p:cNvPr id="5" name="Kājenes vietturis 4"/>
          <p:cNvSpPr>
            <a:spLocks noGrp="1"/>
          </p:cNvSpPr>
          <p:nvPr userDrawn="1"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lv-LV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6" name="Slaida numura vietturis 5"/>
          <p:cNvSpPr>
            <a:spLocks noGrp="1"/>
          </p:cNvSpPr>
          <p:nvPr userDrawn="1"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lv-LV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1D063-4D9E-4407-B53D-6CB4C75EDD74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99116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lv-LV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lv-LV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lv-LV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lv-LV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lv-LV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lv-LV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lv-LV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lv-LV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lv-LV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lv-LV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lang="lv-LV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lv-LV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lv-LV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lv-LV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lv-LV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lv-LV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lv-LV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lv-LV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lv-LV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a vietturis 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lv-LV"/>
              <a:t>centību, aizrautību un ieguldīto darbu</a:t>
            </a:r>
            <a:endParaRPr lang="lv-LV" dirty="0"/>
          </a:p>
        </p:txBody>
      </p:sp>
      <p:sp>
        <p:nvSpPr>
          <p:cNvPr id="9" name="Teksta vietturis 8"/>
          <p:cNvSpPr>
            <a:spLocks noGrp="1"/>
          </p:cNvSpPr>
          <p:nvPr>
            <p:ph type="body" sz="quarter" idx="14"/>
          </p:nvPr>
        </p:nvSpPr>
        <p:spPr>
          <a:xfrm>
            <a:off x="6129867" y="5168649"/>
            <a:ext cx="1799167" cy="374420"/>
          </a:xfrm>
        </p:spPr>
        <p:txBody>
          <a:bodyPr/>
          <a:lstStyle/>
          <a:p>
            <a:pPr algn="l"/>
            <a:r>
              <a:rPr lang="lv-LV" dirty="0"/>
              <a:t>2012. gada 23. septembris</a:t>
            </a:r>
          </a:p>
        </p:txBody>
      </p:sp>
      <p:sp>
        <p:nvSpPr>
          <p:cNvPr id="10" name="Teksta vietturis 9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lv-LV" dirty="0"/>
              <a:t>Ritums Podnieks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74477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rtifikāts Mēneša labākais darbinieks">
  <a:themeElements>
    <a:clrScheme name="Sertifikāts pelēkā krāsā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Gabriola">
      <a:majorFont>
        <a:latin typeface="Gabriola"/>
        <a:ea typeface=""/>
        <a:cs typeface=""/>
      </a:majorFont>
      <a:minorFont>
        <a:latin typeface="Gabriol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EmployeeGrayChain.potx" id="{46FFAC48-7C38-4271-B461-C2131D431A51}" vid="{6CA3F2A9-5AF2-44FC-9A99-1938571F5701}"/>
    </a:ext>
  </a:extLst>
</a:theme>
</file>

<file path=ppt/theme/theme2.xml><?xml version="1.0" encoding="utf-8"?>
<a:theme xmlns:a="http://schemas.openxmlformats.org/drawingml/2006/main" name="Office Theme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6B46B5A-1831-41AD-8FDD-ABDA7CFCC2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237B202-6D07-4796-A552-0A86DB826C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F045E2F-692B-42A6-AE69-894661AF82CD}">
  <ds:schemaRefs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</Words>
  <Application>Microsoft Office PowerPoint</Application>
  <PresentationFormat>Slaidrāde ekrānā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</vt:i4>
      </vt:variant>
    </vt:vector>
  </HeadingPairs>
  <TitlesOfParts>
    <vt:vector size="5" baseType="lpstr">
      <vt:lpstr>Arial</vt:lpstr>
      <vt:lpstr>Calibri</vt:lpstr>
      <vt:lpstr>Gabriola</vt:lpstr>
      <vt:lpstr>Sertifikāts Mēneša labākais darbinieks</vt:lpstr>
      <vt:lpstr>PowerPoint prezentācija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2012-09-23T16:08:27Z</dcterms:created>
  <dcterms:modified xsi:type="dcterms:W3CDTF">2013-11-21T10:57:45Z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</Properties>
</file>