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lt-l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t-LT" noProof="0" dirty="0" smtClean="0"/>
            <a:t>Pakviesti</a:t>
          </a:r>
          <a:endParaRPr lang="lt-LT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lt-LT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lt-LT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t-LT" noProof="0" dirty="0" smtClean="0"/>
            <a:t>Puošti</a:t>
          </a:r>
          <a:endParaRPr lang="lt-LT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lt-LT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lt-LT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lt-LT" noProof="0" dirty="0" smtClean="0"/>
            <a:t>Šokiai</a:t>
          </a:r>
          <a:endParaRPr lang="lt-LT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lt-LT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lt-LT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lt-LT"/>
        </a:p>
      </dgm:t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lt-LT" b="0" noProof="0" dirty="0" smtClean="0"/>
            <a:t>Maistas </a:t>
          </a:r>
          <a:endParaRPr lang="lt-LT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lt-LT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lt-LT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lt-LT" noProof="0" dirty="0" smtClean="0"/>
            <a:t>Dovanos</a:t>
          </a:r>
          <a:endParaRPr lang="lt-LT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lt-LT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lt-LT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lt-LT" noProof="0" dirty="0" smtClean="0"/>
            <a:t>Dekoracijos</a:t>
          </a:r>
          <a:endParaRPr lang="lt-LT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lt-LT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lt-LT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t-LT" sz="4000" kern="1200" noProof="0" dirty="0" smtClean="0"/>
            <a:t>Pakviesti</a:t>
          </a:r>
          <a:endParaRPr lang="lt-LT" sz="40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t-LT" sz="4000" kern="1200" noProof="0" dirty="0" smtClean="0"/>
            <a:t>Puošti</a:t>
          </a:r>
          <a:endParaRPr lang="lt-LT" sz="40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lt-LT" sz="4000" kern="1200" noProof="0" dirty="0" smtClean="0"/>
            <a:t>Šokiai</a:t>
          </a:r>
          <a:endParaRPr lang="lt-LT" sz="40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5800" b="0" kern="1200" noProof="0" dirty="0" smtClean="0"/>
            <a:t>Maistas </a:t>
          </a:r>
          <a:endParaRPr lang="lt-LT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5800" kern="1200" noProof="0" dirty="0" smtClean="0"/>
            <a:t>Dovanos</a:t>
          </a:r>
          <a:endParaRPr lang="lt-LT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5800" kern="1200" noProof="0" dirty="0" smtClean="0"/>
            <a:t>Dekoracijos</a:t>
          </a:r>
          <a:endParaRPr lang="lt-LT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Piktogramų apskritomis žymomis sąrašas"/>
  <dgm:desc val="Naudokite norėdami parodyti nenuoseklius arba sugrupuotus informacijos segmentus kartu su susijusia vaizdo medžiaga. Geriausiai veikia su piktogramomis arba mažais paveikslėliais su trumpomis teksto antraštėmi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7BDD78-4C03-4BA7-B833-DFAAACB727AB}" type="datetime1">
              <a:rPr lang="lt-LT" smtClean="0"/>
              <a:t>2019-12-16</a:t>
            </a:fld>
            <a:endParaRPr lang="lt-LT" dirty="0"/>
          </a:p>
        </p:txBody>
      </p:sp>
      <p:sp>
        <p:nvSpPr>
          <p:cNvPr id="4" name="3 poraštės vietos rezervavimo ženklas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DC492B-ACFF-4641-9B39-A1EF0C135694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noProof="0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t-LT" smtClean="0"/>
              <a:t>1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t-LT" smtClean="0"/>
              <a:t>2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t-LT" smtClean="0"/>
              <a:t>3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lt-LT" smtClean="0"/>
              <a:t>4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lt-LT" noProof="0" dirty="0" smtClean="0"/>
              <a:t>Spustelėję redaguokite šablono paantraštės stilių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054004-FB38-4532-9B46-F578D351562C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7" name="6 laisva forma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80E0D7-E024-4FBC-8E6F-C40E99502F93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13" name="9 teksto vietos rezervavimo ženklas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2BD63-222D-4541-BA0C-3DEB46364253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11" name="11 laisva forma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  <p:sp>
        <p:nvSpPr>
          <p:cNvPr id="14" name="13 teksto laukas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lt-LT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14 teksto laukas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lt-LT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 kor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AE9A86-1ABB-4A2D-A368-339E42E7B3A0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itinės kortelės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pavadinimas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21" name="9 teksto vietos rezervavimo ženklas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433EDC-96E9-46EC-9D58-9FCC25846D87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11" name="11 laisva forma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  <p:sp>
        <p:nvSpPr>
          <p:cNvPr id="17" name="16 teksto laukas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lt-LT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17 teksto laukas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lt-LT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lt-LT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isinga arba Neteisin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21" name="9 teksto vietos rezervavimo ženklas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90CC5-15AD-4284-B3B9-36253E6D83CF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F9ADF8-B705-4ED9-A4F7-4F3EBEE56E36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8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9C4EC0-C723-4DC2-901A-53F2E84581CA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8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urinys ir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D1959BF-268F-48BB-B728-06A2D0E91B45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8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34A4B8-CA14-446A-9DFB-0F1208AF7D72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539B47-45FD-4E4D-8D5E-67A353144AE9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10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FC5A1D-179C-417C-ACCA-5235EC39A44F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12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72D126-921D-4826-A688-F4DD8AD331E5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7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E29E41-B71C-4908-A5DA-CB7BFC11BD08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6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2BB551-AAE2-43CD-9771-8E3BAC18A133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paveikslėlio vietos rezervavimo ženklas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lt-LT" noProof="0" dirty="0" smtClean="0"/>
              <a:t>Spustelėkite piktogramą, kad įtrauktumėte paveikslėlį</a:t>
            </a:r>
            <a:endParaRPr lang="lt-LT" noProof="0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lt-LT" noProof="0" dirty="0" smtClean="0"/>
              <a:t>Redaguoti šablono teksto stilius</a:t>
            </a:r>
            <a:endParaRPr lang="lt-LT" noProof="0" dirty="0"/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CC71D7-7011-4FF8-89A4-830C68EA25C3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 dirty="0"/>
          </a:p>
        </p:txBody>
      </p:sp>
      <p:sp>
        <p:nvSpPr>
          <p:cNvPr id="9" name="11 laisva forma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22 grupė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11 laisva forma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12 laisva forma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13 laisva forma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14 laisva forma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15 laisva forma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16 laisva forma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17 laisva forma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18 laisva forma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19 laisva forma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20 laisva forma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21 laisva forma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22 laisva forma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9 grupė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27 laisva forma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28 laisva forma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29 laisva forma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30 laisva forma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31 laisva forma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32 laisva forma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33 laisva forma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34 laisva forma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35 laisva forma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36 laisva forma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37 laisva forma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38 laisva forma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6 stačiakampis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lt-LT" noProof="0" dirty="0" smtClean="0"/>
              <a:t>Spustelėkite, jei norite redaguoti ruošinio pavadinimo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 dirty="0" smtClean="0"/>
              <a:t>Redaguoti šablono teksto stilius</a:t>
            </a:r>
          </a:p>
          <a:p>
            <a:pPr lvl="1" rtl="0"/>
            <a:r>
              <a:rPr lang="lt-LT" noProof="0" dirty="0" smtClean="0"/>
              <a:t>Antras lygis</a:t>
            </a:r>
          </a:p>
          <a:p>
            <a:pPr lvl="2" rtl="0"/>
            <a:r>
              <a:rPr lang="lt-LT" noProof="0" dirty="0" smtClean="0"/>
              <a:t>Trečias lygis</a:t>
            </a:r>
          </a:p>
          <a:p>
            <a:pPr lvl="3" rtl="0"/>
            <a:r>
              <a:rPr lang="lt-LT" noProof="0" dirty="0" smtClean="0"/>
              <a:t>Ketvirtas lygis</a:t>
            </a:r>
          </a:p>
          <a:p>
            <a:pPr lvl="4" rtl="0"/>
            <a:r>
              <a:rPr lang="lt-LT" noProof="0" dirty="0" smtClean="0"/>
              <a:t>Penktas lygis</a:t>
            </a:r>
            <a:endParaRPr lang="lt-LT" noProof="0" dirty="0"/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498B747-E9EA-4F67-8E6F-356E9970DDAD}" type="datetime1">
              <a:rPr lang="lt-LT" noProof="0" smtClean="0"/>
              <a:t>2019-12-16</a:t>
            </a:fld>
            <a:endParaRPr lang="lt-LT" noProof="0" dirty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lt-LT" noProof="0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lt-LT" noProof="0" smtClean="0"/>
              <a:pPr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17 stačiakampis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pic>
        <p:nvPicPr>
          <p:cNvPr id="5" name="4 paveikslėlis" descr="šviesos taškai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1 pavadinimas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Renginio planas (kuokšto dizainas)</a:t>
            </a:r>
            <a:endParaRPr lang="lt-LT" dirty="0"/>
          </a:p>
        </p:txBody>
      </p:sp>
      <p:sp>
        <p:nvSpPr>
          <p:cNvPr id="13" name="12 paantraštė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lt-LT" dirty="0"/>
          </a:p>
        </p:txBody>
      </p:sp>
      <p:grpSp>
        <p:nvGrpSpPr>
          <p:cNvPr id="20" name="19 grupė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11 laisva forma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12 laisva forma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13 laisva forma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14 laisva forma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15 laisva forma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16 laisva forma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17 laisva forma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18 laisva forma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19 laisva forma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20 laisva forma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21 laisva forma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22 laisva forma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33 grupė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27 laisva forma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28 laisva forma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29 laisva forma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30 laisva forma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31 laisva forma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32 laisva forma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33 laisva forma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34 laisva forma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35 laisva forma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36 laisva forma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37 laisva forma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38 laisva forma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47 stačiakampis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69 laisva forma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32 stačiakampis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lt-LT" dirty="0"/>
          </a:p>
        </p:txBody>
      </p:sp>
      <p:pic>
        <p:nvPicPr>
          <p:cNvPr id="13" name="12 paveikslėlis" descr="šviesos taškai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1 pavadinimas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Vakarėlio planavimas</a:t>
            </a:r>
            <a:endParaRPr lang="lt-LT" dirty="0"/>
          </a:p>
        </p:txBody>
      </p:sp>
      <p:grpSp>
        <p:nvGrpSpPr>
          <p:cNvPr id="35" name="34 grupė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11 laisva forma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12 laisva forma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13 laisva forma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14 laisva forma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15 laisva forma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16 laisva forma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17 laisva forma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18 laisva forma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19 laisva forma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20 laisva forma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21 laisva forma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22 laisva forma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48 grupė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27 laisva forma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28 laisva forma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29 laisva forma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30 laisva forma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31 laisva forma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32 laisva forma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33 laisva forma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34 laisva forma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35 laisva forma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36 laisva forma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37 laisva forma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38 laisva forma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62 stačiakampis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11 laisva forma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2 turinio vietos rezervavimo ženklas" descr="„SmartArt“ grafinio elemento piktograma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9559914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paveikslėlis" descr="gėlės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7 paveikslėlis" descr="dovana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8 paveikslėlis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1 pavadinimas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Vakarėlio organizatoriai</a:t>
            </a:r>
            <a:endParaRPr lang="lt-LT" dirty="0"/>
          </a:p>
        </p:txBody>
      </p:sp>
      <p:graphicFrame>
        <p:nvGraphicFramePr>
          <p:cNvPr id="5" name="2 turinio vietos rezervavimo ženklas" descr="„SmartArt“ grafinio elemento sąrašo piktograma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6465425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9 stačiakampis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pic>
        <p:nvPicPr>
          <p:cNvPr id="5" name="4 paveikslėlis" descr="šviesos taškai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1 pavadinimas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lt-LT" dirty="0" smtClean="0"/>
              <a:t>Ačiū</a:t>
            </a:r>
            <a:endParaRPr lang="lt-LT" dirty="0"/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lt-LT" dirty="0" err="1" smtClean="0"/>
              <a:t>kazkas@pavyzdys.lt</a:t>
            </a:r>
            <a:endParaRPr lang="lt-LT" dirty="0"/>
          </a:p>
        </p:txBody>
      </p:sp>
      <p:grpSp>
        <p:nvGrpSpPr>
          <p:cNvPr id="12" name="11 grupė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11 laisva forma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12 laisva forma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13 laisva forma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14 laisva forma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15 laisva forma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16 laisva forma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17 laisva forma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18 laisva forma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19 laisva forma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20 laisva forma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21 laisva forma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22 laisva forma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25 grupė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27 laisva forma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28 laisva forma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29 laisva forma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30 laisva forma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31 laisva forma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32 laisva forma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33 laisva forma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34 laisva forma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35 laisva forma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36 laisva forma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37 laisva forma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38 laisva forma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39 stačiakampis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69 laisva forma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Sruoga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PresentationFormat>Plačiaekranė</PresentationFormat>
  <Paragraphs>15</Paragraphs>
  <Slides>4</Slides>
  <Notes>4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Sruoga</vt:lpstr>
      <vt:lpstr>Renginio planas (kuokšto dizainas)</vt:lpstr>
      <vt:lpstr>Vakarėlio planavimas</vt:lpstr>
      <vt:lpstr>Vakarėlio organizatoriai</vt:lpstr>
      <vt:lpstr>Ačiū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2019-12-16T07:34:40Z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