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19" d="100"/>
          <a:sy n="119" d="100"/>
        </p:scale>
        <p:origin x="14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78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01061C-889E-40A1-9A05-41082B1D8914}" type="datetime1">
              <a:rPr lang="lt-LT" smtClean="0"/>
              <a:t>2017-06-28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6E91F30-B2DA-436F-8977-B2CAC8CA3346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 dirty="0" smtClean="0"/>
              <a:t>Spustelėkite, jei norite redaguoti ruošinio teksto stilius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84894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10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48799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11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6267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12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64663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94884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48258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09623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96331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6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61365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7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56832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8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95095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lt-LT" smtClean="0"/>
              <a:t>9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9637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us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teksto laukas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97 teksto laukas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98 teksto laukas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99 teksto laukas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100 teksto laukas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</a:t>
            </a:r>
            <a:endParaRPr lang="lt-LT" noProof="0" dirty="0"/>
          </a:p>
        </p:txBody>
      </p:sp>
      <p:sp>
        <p:nvSpPr>
          <p:cNvPr id="102" name="101 teksto laukas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kern="1200" spc="-5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| 01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FE5383AD-A048-4F87-BEF3-8A7000DBC6EE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</a:t>
            </a:r>
            <a:endParaRPr lang="lt-LT" noProof="0" dirty="0"/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31</a:t>
            </a:r>
            <a:endParaRPr lang="lt-LT" noProof="0" dirty="0"/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SAUSIS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l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396E001C-66C3-4CF6-BC79-456720638C49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31</a:t>
            </a:r>
            <a:endParaRPr lang="lt-LT" noProof="0" dirty="0"/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SPALIS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60" name="159 teksto laukas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25</a:t>
            </a:r>
            <a:endParaRPr lang="lt-LT" noProof="0" dirty="0"/>
          </a:p>
        </p:txBody>
      </p:sp>
      <p:sp>
        <p:nvSpPr>
          <p:cNvPr id="161" name="160 teksto laukas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26</a:t>
            </a:r>
            <a:endParaRPr lang="lt-LT" noProof="0" dirty="0"/>
          </a:p>
        </p:txBody>
      </p:sp>
      <p:sp>
        <p:nvSpPr>
          <p:cNvPr id="162" name="161 teksto laukas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27</a:t>
            </a:r>
            <a:endParaRPr lang="lt-LT" noProof="0" dirty="0"/>
          </a:p>
        </p:txBody>
      </p:sp>
      <p:sp>
        <p:nvSpPr>
          <p:cNvPr id="163" name="162 teksto laukas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28</a:t>
            </a:r>
            <a:endParaRPr lang="lt-LT" noProof="0" dirty="0"/>
          </a:p>
        </p:txBody>
      </p:sp>
      <p:sp>
        <p:nvSpPr>
          <p:cNvPr id="164" name="163 teksto laukas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29</a:t>
            </a:r>
            <a:endParaRPr lang="lt-LT" noProof="0" dirty="0"/>
          </a:p>
        </p:txBody>
      </p:sp>
      <p:sp>
        <p:nvSpPr>
          <p:cNvPr id="165" name="164 teksto laukas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 </a:t>
            </a:r>
            <a:r>
              <a:rPr lang="lt-LT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01</a:t>
            </a:r>
            <a:endParaRPr lang="lt-LT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krič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062EBF52-771F-4B8A-89FF-E63C20742B53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</a:t>
            </a:r>
            <a:endParaRPr lang="lt-LT" noProof="0" dirty="0"/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LAPKRITIS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148 teksto laukas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</a:t>
            </a:r>
            <a:endParaRPr lang="lt-LT" noProof="0" dirty="0"/>
          </a:p>
        </p:txBody>
      </p:sp>
      <p:sp>
        <p:nvSpPr>
          <p:cNvPr id="150" name="149 teksto laukas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31</a:t>
            </a:r>
            <a:endParaRPr lang="lt-LT" noProof="0" dirty="0"/>
          </a:p>
        </p:txBody>
      </p:sp>
      <p:sp>
        <p:nvSpPr>
          <p:cNvPr id="151" name="150 teksto laukas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01</a:t>
            </a:r>
            <a:endParaRPr lang="lt-LT" noProof="0" dirty="0"/>
          </a:p>
        </p:txBody>
      </p:sp>
      <p:sp>
        <p:nvSpPr>
          <p:cNvPr id="152" name="151 teksto laukas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02</a:t>
            </a:r>
            <a:endParaRPr lang="lt-LT" noProof="0" dirty="0"/>
          </a:p>
        </p:txBody>
      </p:sp>
      <p:sp>
        <p:nvSpPr>
          <p:cNvPr id="153" name="152 teksto laukas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03</a:t>
            </a:r>
            <a:endParaRPr lang="lt-LT" noProof="0" dirty="0"/>
          </a:p>
        </p:txBody>
      </p:sp>
      <p:sp>
        <p:nvSpPr>
          <p:cNvPr id="154" name="153 teksto laukas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04 | 05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odž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89569A78-8AE3-47B2-B47B-56EA7D1A499C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 | 31</a:t>
            </a:r>
            <a:endParaRPr lang="lt-LT" noProof="0" dirty="0"/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GRUODIS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148 teksto laukas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27</a:t>
            </a:r>
            <a:endParaRPr lang="lt-LT" noProof="0" dirty="0"/>
          </a:p>
        </p:txBody>
      </p:sp>
      <p:sp>
        <p:nvSpPr>
          <p:cNvPr id="150" name="149 teksto laukas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28</a:t>
            </a:r>
            <a:endParaRPr lang="lt-LT" noProof="0" dirty="0"/>
          </a:p>
        </p:txBody>
      </p:sp>
      <p:sp>
        <p:nvSpPr>
          <p:cNvPr id="151" name="150 teksto laukas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29</a:t>
            </a:r>
            <a:endParaRPr lang="lt-LT" noProof="0" dirty="0"/>
          </a:p>
        </p:txBody>
      </p:sp>
      <p:sp>
        <p:nvSpPr>
          <p:cNvPr id="152" name="151 teksto laukas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lt-LT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152 teksto laukas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01</a:t>
            </a:r>
            <a:endParaRPr lang="lt-LT" noProof="0" dirty="0"/>
          </a:p>
        </p:txBody>
      </p:sp>
      <p:sp>
        <p:nvSpPr>
          <p:cNvPr id="154" name="153 teksto laukas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02 | 03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lt"/>
              <a:t>Spustelėkite, kad įtrauktumėte pavadinimą</a:t>
            </a:r>
            <a:endParaRPr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t"/>
              <a:t>Spustelėkite, kad įtrauktumėte paantraštę</a:t>
            </a:r>
            <a:endParaRPr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3A2579-3353-434F-ABFC-F991588C1160}" type="datetime1">
              <a:rPr lang="lt-LT" smtClean="0"/>
              <a:t>2017-06-28</a:t>
            </a:fld>
            <a:endParaRPr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t-LT" noProof="0" dirty="0" smtClean="0"/>
              <a:t>Spustelėkite, kad įtrauktumėte pavadinimą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lt-LT" noProof="0" dirty="0" smtClean="0"/>
              <a:t>Spustelėkite, kad įtrauktumėte teksto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0638DE-611B-4886-8C0E-F1C550897F35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sar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34 tiesioji jungtis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tiesioji jungtis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tiesioji jungtis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tiesioji jungtis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tiesioji jungtis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tiesioji jungtis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tiesioji jungtis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teksto laukas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</a:t>
            </a:r>
            <a:endParaRPr lang="lt-LT" noProof="0" dirty="0"/>
          </a:p>
        </p:txBody>
      </p:sp>
      <p:sp>
        <p:nvSpPr>
          <p:cNvPr id="98" name="97 teksto laukas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31</a:t>
            </a:r>
            <a:endParaRPr lang="lt-LT" noProof="0" dirty="0"/>
          </a:p>
        </p:txBody>
      </p:sp>
      <p:sp>
        <p:nvSpPr>
          <p:cNvPr id="99" name="98 teksto laukas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99 teksto laukas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100 teksto laukas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101 teksto laukas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 | 05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FA6123B3-8770-425B-BAF7-8B9AE95DB72B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28</a:t>
            </a:r>
            <a:endParaRPr lang="lt-LT" noProof="0" dirty="0"/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 | 12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VASARIS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v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444DB5C4-F15B-4737-A6DF-A22729791709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sz="900" noProof="0" dirty="0" smtClean="0"/>
              <a:t>31</a:t>
            </a:r>
            <a:endParaRPr lang="lt-LT" sz="900" noProof="0" dirty="0"/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KOVAS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61" name="160 teksto laukas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27</a:t>
            </a:r>
            <a:endParaRPr lang="lt-LT" noProof="0" dirty="0"/>
          </a:p>
        </p:txBody>
      </p:sp>
      <p:sp>
        <p:nvSpPr>
          <p:cNvPr id="162" name="161 teksto laukas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28</a:t>
            </a:r>
            <a:endParaRPr lang="lt-LT" noProof="0" dirty="0"/>
          </a:p>
        </p:txBody>
      </p:sp>
      <p:sp>
        <p:nvSpPr>
          <p:cNvPr id="163" name="162 teksto laukas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01</a:t>
            </a:r>
            <a:endParaRPr lang="lt-LT" noProof="0" dirty="0"/>
          </a:p>
        </p:txBody>
      </p:sp>
      <p:sp>
        <p:nvSpPr>
          <p:cNvPr id="164" name="163 teksto laukas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02</a:t>
            </a:r>
            <a:endParaRPr lang="lt-LT" noProof="0" dirty="0"/>
          </a:p>
        </p:txBody>
      </p:sp>
      <p:sp>
        <p:nvSpPr>
          <p:cNvPr id="165" name="164 teksto laukas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03</a:t>
            </a:r>
            <a:endParaRPr lang="lt-LT" noProof="0" dirty="0"/>
          </a:p>
        </p:txBody>
      </p:sp>
      <p:sp>
        <p:nvSpPr>
          <p:cNvPr id="166" name="165 teksto laukas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04 | 05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andž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E5D435DD-3444-4D10-AE0D-6F7AE8442CC9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lt-LT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30</a:t>
            </a:r>
            <a:endParaRPr lang="lt-LT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BALANDIS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148 teksto laukas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27</a:t>
            </a:r>
            <a:endParaRPr lang="lt-LT" noProof="0" dirty="0"/>
          </a:p>
        </p:txBody>
      </p:sp>
      <p:sp>
        <p:nvSpPr>
          <p:cNvPr id="150" name="149 teksto laukas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28</a:t>
            </a:r>
            <a:endParaRPr lang="lt-LT" noProof="0" dirty="0"/>
          </a:p>
        </p:txBody>
      </p:sp>
      <p:sp>
        <p:nvSpPr>
          <p:cNvPr id="151" name="150 teksto laukas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29</a:t>
            </a:r>
            <a:endParaRPr lang="lt-LT" noProof="0" dirty="0"/>
          </a:p>
        </p:txBody>
      </p:sp>
      <p:sp>
        <p:nvSpPr>
          <p:cNvPr id="152" name="151 teksto laukas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</a:t>
            </a:r>
            <a:endParaRPr lang="lt-LT" noProof="0" dirty="0"/>
          </a:p>
        </p:txBody>
      </p:sp>
      <p:sp>
        <p:nvSpPr>
          <p:cNvPr id="153" name="152 teksto laukas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31</a:t>
            </a:r>
            <a:endParaRPr lang="lt-LT" noProof="0" dirty="0"/>
          </a:p>
        </p:txBody>
      </p:sp>
      <p:sp>
        <p:nvSpPr>
          <p:cNvPr id="154" name="153 teksto laukas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01 | </a:t>
            </a:r>
            <a:r>
              <a:rPr lang="lt-LT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  <a:endParaRPr lang="lt-LT" sz="900" kern="1200" spc="-50" noProof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užė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DBD8A227-A45D-4D3E-A62C-D9AF72F4531D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 | 14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 | 21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 | 28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01</a:t>
            </a:r>
            <a:endParaRPr lang="lt-LT" noProof="0" dirty="0"/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02</a:t>
            </a:r>
            <a:endParaRPr lang="lt-LT" noProof="0" dirty="0"/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03 | 04</a:t>
            </a:r>
            <a:endParaRPr lang="lt-LT" noProof="0" dirty="0"/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05</a:t>
            </a:r>
            <a:endParaRPr lang="lt-LT" noProof="0" dirty="0"/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06</a:t>
            </a:r>
            <a:endParaRPr lang="lt-LT" noProof="0" dirty="0"/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 | 11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GEGUŽĖ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148 teksto laukas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01</a:t>
            </a:r>
            <a:endParaRPr lang="lt-LT" noProof="0" dirty="0"/>
          </a:p>
        </p:txBody>
      </p:sp>
      <p:sp>
        <p:nvSpPr>
          <p:cNvPr id="150" name="149 teksto laukas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02</a:t>
            </a:r>
            <a:endParaRPr lang="lt-LT" noProof="0" dirty="0"/>
          </a:p>
        </p:txBody>
      </p:sp>
      <p:sp>
        <p:nvSpPr>
          <p:cNvPr id="151" name="150 teksto laukas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03</a:t>
            </a:r>
            <a:endParaRPr lang="lt-LT" noProof="0" dirty="0"/>
          </a:p>
        </p:txBody>
      </p:sp>
      <p:sp>
        <p:nvSpPr>
          <p:cNvPr id="152" name="151 teksto laukas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04</a:t>
            </a:r>
            <a:endParaRPr lang="lt-LT" noProof="0" dirty="0"/>
          </a:p>
        </p:txBody>
      </p:sp>
      <p:sp>
        <p:nvSpPr>
          <p:cNvPr id="153" name="152 teksto laukas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05</a:t>
            </a:r>
            <a:endParaRPr lang="lt-LT" noProof="0" dirty="0"/>
          </a:p>
        </p:txBody>
      </p:sp>
      <p:sp>
        <p:nvSpPr>
          <p:cNvPr id="154" name="153 teksto laukas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06 | 07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ržel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F749757-B3FE-4EBB-A827-B98DFFCDAC4D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 | 11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 | 18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 | 25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sz="900" noProof="0" dirty="0" smtClean="0"/>
              <a:t>30</a:t>
            </a:r>
            <a:endParaRPr lang="lt-LT" sz="900" noProof="0" dirty="0"/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BIRŽELIS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54" name="153 teksto laukas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29</a:t>
            </a:r>
            <a:endParaRPr lang="lt-LT" noProof="0" dirty="0"/>
          </a:p>
        </p:txBody>
      </p:sp>
      <p:sp>
        <p:nvSpPr>
          <p:cNvPr id="155" name="154 teksto laukas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</a:t>
            </a:r>
            <a:endParaRPr lang="lt-LT" noProof="0" dirty="0"/>
          </a:p>
        </p:txBody>
      </p:sp>
      <p:sp>
        <p:nvSpPr>
          <p:cNvPr id="156" name="155 teksto laukas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31</a:t>
            </a:r>
            <a:endParaRPr lang="lt-LT" noProof="0" dirty="0"/>
          </a:p>
        </p:txBody>
      </p:sp>
      <p:sp>
        <p:nvSpPr>
          <p:cNvPr id="157" name="156 teksto laukas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01</a:t>
            </a:r>
            <a:endParaRPr lang="lt-LT" noProof="0" dirty="0"/>
          </a:p>
        </p:txBody>
      </p:sp>
      <p:sp>
        <p:nvSpPr>
          <p:cNvPr id="158" name="157 teksto laukas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02</a:t>
            </a:r>
            <a:endParaRPr lang="lt-LT" noProof="0" dirty="0"/>
          </a:p>
        </p:txBody>
      </p:sp>
      <p:sp>
        <p:nvSpPr>
          <p:cNvPr id="159" name="158 teksto laukas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03 | 04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po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F3CB56D3-11D7-4D2B-B620-637896EBC664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 | 30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31</a:t>
            </a:r>
            <a:endParaRPr lang="lt-LT" noProof="0" dirty="0"/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 | 06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LIEPA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148 teksto laukas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26</a:t>
            </a:r>
            <a:endParaRPr lang="lt-LT" noProof="0" dirty="0"/>
          </a:p>
        </p:txBody>
      </p:sp>
      <p:sp>
        <p:nvSpPr>
          <p:cNvPr id="150" name="149 teksto laukas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27</a:t>
            </a:r>
            <a:endParaRPr lang="lt-LT" noProof="0" dirty="0"/>
          </a:p>
        </p:txBody>
      </p:sp>
      <p:sp>
        <p:nvSpPr>
          <p:cNvPr id="151" name="150 teksto laukas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28</a:t>
            </a:r>
            <a:endParaRPr lang="lt-LT" noProof="0" dirty="0"/>
          </a:p>
        </p:txBody>
      </p:sp>
      <p:sp>
        <p:nvSpPr>
          <p:cNvPr id="152" name="151 teksto laukas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29</a:t>
            </a:r>
            <a:endParaRPr lang="lt-LT" noProof="0" dirty="0"/>
          </a:p>
        </p:txBody>
      </p:sp>
      <p:sp>
        <p:nvSpPr>
          <p:cNvPr id="153" name="152 teksto laukas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</a:t>
            </a:r>
            <a:endParaRPr lang="lt-LT" noProof="0" dirty="0"/>
          </a:p>
        </p:txBody>
      </p:sp>
      <p:sp>
        <p:nvSpPr>
          <p:cNvPr id="154" name="153 teksto laukas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01 | 02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DB868B61-C02E-463B-840C-3D2F12378A21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| 13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 | 20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 | 27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31</a:t>
            </a:r>
            <a:endParaRPr lang="lt-LT" noProof="0" dirty="0"/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RUGPJŪTIS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148 teksto laukas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31</a:t>
            </a:r>
            <a:endParaRPr lang="lt-LT" noProof="0" dirty="0"/>
          </a:p>
        </p:txBody>
      </p:sp>
      <p:sp>
        <p:nvSpPr>
          <p:cNvPr id="150" name="149 teksto laukas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01</a:t>
            </a:r>
            <a:endParaRPr lang="lt-LT" noProof="0" dirty="0"/>
          </a:p>
        </p:txBody>
      </p:sp>
      <p:sp>
        <p:nvSpPr>
          <p:cNvPr id="151" name="150 teksto laukas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02</a:t>
            </a:r>
            <a:endParaRPr lang="lt-LT" noProof="0" dirty="0"/>
          </a:p>
        </p:txBody>
      </p:sp>
      <p:sp>
        <p:nvSpPr>
          <p:cNvPr id="152" name="151 teksto laukas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03</a:t>
            </a:r>
            <a:endParaRPr lang="lt-LT" noProof="0" dirty="0"/>
          </a:p>
        </p:txBody>
      </p:sp>
      <p:sp>
        <p:nvSpPr>
          <p:cNvPr id="153" name="152 teksto laukas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04</a:t>
            </a:r>
            <a:endParaRPr lang="lt-LT" noProof="0" dirty="0"/>
          </a:p>
        </p:txBody>
      </p:sp>
      <p:sp>
        <p:nvSpPr>
          <p:cNvPr id="154" name="153 teksto laukas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05 | 06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gsėj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ė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82 tiesioji jungtis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tiesioji jungtis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tiesioji jungtis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tiesioji jungtis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tiesioji jungtis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tiesioji jungtis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tiesioji jungtis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74 tiesioji jungtis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tiesioji jungtis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tiesioji jungtis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tiesioji jungtis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tiesioji jungtis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tiesioji jungtis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tiesioji jungtis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ė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66 tiesioji jungtis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tiesioji jungtis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tiesioji jungtis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tiesioji jungtis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tiesioji jungtis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tiesioji jungtis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tiesioji jungtis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6 grupė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58 tiesioji jungtis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tiesioji jungtis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tiesioji jungtis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tiesioji jungtis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tiesioji jungtis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tiesioji jungtis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tiesioji jungtis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7 grupė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50 tiesioji jungtis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tiesioji jungtis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tiesioji jungtis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tiesioji jungtis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tiesioji jungtis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tiesioji jungtis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 57 tiesioji jungtis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8 grupė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43 tiesioji jungtis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tiesioji jungtis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tiesioji jungtis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tiesioji jungtis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tiesioji jungtis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tiesioji jungtis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tiesioji jungtis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ė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34 tiesioji jungtis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tiesioji jungtis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tiesioji jungtis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tiesioji jungtis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tiesioji jungtis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tiesioji jungtis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tiesioji jungtis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26 tiesioji jungtis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tiesioji jungtis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tiesioji jungtis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tiesioji jungtis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tiesioji jungtis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tiesioji jungtis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tiesioji jungtis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veikslėlio vietos rezervavimo ženklas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12" name="10 paveikslėlio vietos rezervavimo ženklas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lt-LT" noProof="0" dirty="0" smtClean="0"/>
              <a:t>Spustelėkite piktogramą, kad įtrauktumėte paveikslėlį</a:t>
            </a:r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E2DF186E-AA56-496A-8C4F-2BF45A45E109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4" name="3 poraštės vietos rezervavimo ženklas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lt-LT" noProof="0" smtClean="0"/>
              <a:t>‹#›</a:t>
            </a:fld>
            <a:endParaRPr lang="lt-LT" noProof="0" dirty="0"/>
          </a:p>
        </p:txBody>
      </p:sp>
      <p:sp>
        <p:nvSpPr>
          <p:cNvPr id="139" name="2 teksto vietos rezervavimo ženklas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0" name="179 teksto laukas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180 teksto laukas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181 teksto laukas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182 teksto laukas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184 teksto laukas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221 teksto laukas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222 teksto laukas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223 teksto laukas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224 teksto laukas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225 teksto laukas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226 teksto laukas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228 teksto laukas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229 teksto laukas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230 teksto laukas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231 teksto laukas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232 teksto laukas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233 teksto laukas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236 teksto laukas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237 teksto laukas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238 teksto laukas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239 teksto laukas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240 teksto laukas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241 teksto laukas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kern="12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lt-LT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lt-LT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244 teksto laukas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lt-LT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245 teksto laukas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246 teksto laukas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247 teksto laukas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248 teksto laukas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249 teksto laukas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lt-LT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 | 08</a:t>
            </a:r>
            <a:endParaRPr lang="lt-LT" sz="8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2 teksto vietos rezervavimo ženklas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295" name="2 teksto vietos rezervavimo ženklas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Spustelėkite norėdami įtraukti tekstą</a:t>
            </a:r>
            <a:endParaRPr lang="lt-LT" noProof="0" dirty="0"/>
          </a:p>
        </p:txBody>
      </p:sp>
      <p:sp>
        <p:nvSpPr>
          <p:cNvPr id="187" name="186 teksto laukas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187 teksto laukas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AN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188 teksto laukas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TR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189 teksto laukas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KT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190 teksto laukas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PN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191 teksto laukas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lt-LT" sz="900" spc="-50" noProof="0" dirty="0" smtClean="0">
                <a:solidFill>
                  <a:schemeClr val="accent1"/>
                </a:solidFill>
              </a:rPr>
              <a:t>ŠE | SE</a:t>
            </a:r>
            <a:endParaRPr lang="lt-LT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3 pavadinimas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lt-LT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3 pavadinimas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t-LT" cap="all" spc="150" noProof="0" dirty="0" smtClean="0">
                <a:solidFill>
                  <a:schemeClr val="accent1"/>
                </a:solidFill>
              </a:rPr>
              <a:t>RUGSĖJIS</a:t>
            </a:r>
            <a:endParaRPr lang="lt-LT" cap="all" spc="150" noProof="0" dirty="0">
              <a:solidFill>
                <a:schemeClr val="accent1"/>
              </a:solidFill>
            </a:endParaRPr>
          </a:p>
        </p:txBody>
      </p:sp>
      <p:sp>
        <p:nvSpPr>
          <p:cNvPr id="149" name="148 teksto laukas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28</a:t>
            </a:r>
            <a:endParaRPr lang="lt-LT" noProof="0" dirty="0"/>
          </a:p>
        </p:txBody>
      </p:sp>
      <p:sp>
        <p:nvSpPr>
          <p:cNvPr id="150" name="149 teksto laukas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29</a:t>
            </a:r>
            <a:endParaRPr lang="lt-LT" noProof="0" dirty="0"/>
          </a:p>
        </p:txBody>
      </p:sp>
      <p:sp>
        <p:nvSpPr>
          <p:cNvPr id="151" name="150 teksto laukas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30</a:t>
            </a:r>
            <a:endParaRPr lang="lt-LT" noProof="0" dirty="0"/>
          </a:p>
        </p:txBody>
      </p:sp>
      <p:sp>
        <p:nvSpPr>
          <p:cNvPr id="152" name="151 teksto laukas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31</a:t>
            </a:r>
            <a:endParaRPr lang="lt-LT" noProof="0" dirty="0"/>
          </a:p>
        </p:txBody>
      </p:sp>
      <p:sp>
        <p:nvSpPr>
          <p:cNvPr id="153" name="152 teksto laukas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01</a:t>
            </a:r>
            <a:endParaRPr lang="lt-LT" noProof="0" dirty="0"/>
          </a:p>
        </p:txBody>
      </p:sp>
      <p:sp>
        <p:nvSpPr>
          <p:cNvPr id="154" name="153 teksto laukas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lt-LT" noProof="0" dirty="0" smtClean="0"/>
              <a:t>02 | 03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t-LT" noProof="0" dirty="0" smtClean="0"/>
              <a:t>Spustelėkite, kad įtrauktumėte pavadinimą</a:t>
            </a:r>
            <a:endParaRPr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 dirty="0" smtClean="0"/>
              <a:t>Spustelėkite, kad įtrauktumėte teksto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D9E46AD-BA2F-4FD9-9AB3-CFE6254426A8}" type="datetime1">
              <a:rPr lang="lt-LT" noProof="0" smtClean="0"/>
              <a:t>2017-06-28</a:t>
            </a:fld>
            <a:endParaRPr lang="lt-LT" noProof="0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lt-LT" noProof="0" smtClean="0"/>
              <a:pPr/>
              <a:t>‹#›</a:t>
            </a:fld>
            <a:endParaRPr lang="lt-LT" noProof="0" dirty="0"/>
          </a:p>
        </p:txBody>
      </p:sp>
      <p:sp>
        <p:nvSpPr>
          <p:cNvPr id="7" name="Instrukcijų tekstas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lt-LT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Pastaba. </a:t>
            </a:r>
          </a:p>
          <a:p>
            <a:pPr rtl="0">
              <a:spcBef>
                <a:spcPts val="1200"/>
              </a:spcBef>
            </a:pPr>
            <a:r>
              <a:rPr lang="lt-LT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Galite išspausdinti šį šabloną ir naudoti kaip sieninį kalendorių. Taip pat galite nukopijuoti bet kurio mėnesio skaidrę ir įtraukti į savo pateiktį.</a:t>
            </a:r>
            <a:endParaRPr lang="lt-LT" sz="1100" b="1" i="1" noProof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42 paveikslėlio vietos rezervavimo ženklas" descr="Mergaitė čiuožia rogutėmis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43 paveikslėlio vietos rezervavimo ženklas" descr="Vyras ir keturi vaikai krūvoje ant rogių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lt-LT" dirty="0" smtClean="0"/>
              <a:t>Naujųjų metų diena</a:t>
            </a:r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40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40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40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41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42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43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40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40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40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40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40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40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paveikslėlio vietos rezervavimo ženklas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40 paveikslėlio vietos rezervavimo ženklas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4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5" name="44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6" name="45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7" name="46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8" name="47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9" name="48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1" name="50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2" name="51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3" name="52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4" name="53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5" name="54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6" name="5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7" name="56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" name="5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" name="5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" name="6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" name="6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" name="6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" name="6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" name="64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7" name="66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8" name="67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9" name="68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0" name="69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1" name="70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2" name="71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3" name="72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4" name="73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5" name="74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6" name="75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7" name="76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2014 m. šeimos kalendoriu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„Office“ te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15</Words>
  <Application>Microsoft Office PowerPoint</Application>
  <PresentationFormat>Demonstracija ekrane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5" baseType="lpstr">
      <vt:lpstr>Arial</vt:lpstr>
      <vt:lpstr>Euphemia</vt:lpstr>
      <vt:lpstr>2014 m. šeimos kalendorius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2015-06-10T22:14:27Z</dcterms:created>
  <dcterms:modified xsi:type="dcterms:W3CDTF">2017-06-28T09:14:40Z</dcterms:modified>
</cp:coreProperties>
</file>