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36" d="100"/>
          <a:sy n="136" d="100"/>
        </p:scale>
        <p:origin x="197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lt-LT">
                <a:latin typeface="Corbel" panose="020B0503020204020204" pitchFamily="34" charset="0"/>
              </a:rPr>
              <a:t>2018-03-21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lt-LT" smtClean="0">
                <a:latin typeface="Corbel" panose="020B0503020204020204" pitchFamily="34" charset="0"/>
              </a:rPr>
              <a:t>‹#›</a:t>
            </a:fld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lt-LT"/>
              <a:t>2018-03-21</a:t>
            </a:r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/>
              <a:t>Spustelėkite, jei norite redaguoti ruošinio teksto stilius</a:t>
            </a:r>
          </a:p>
          <a:p>
            <a:pPr lvl="1" rtl="0"/>
            <a:r>
              <a:rPr lang="lt-LT"/>
              <a:t>Antras lygis</a:t>
            </a:r>
          </a:p>
          <a:p>
            <a:pPr lvl="2" rtl="0"/>
            <a:r>
              <a:rPr lang="lt-LT"/>
              <a:t>Trečias lygis</a:t>
            </a:r>
          </a:p>
          <a:p>
            <a:pPr lvl="3" rtl="0"/>
            <a:r>
              <a:rPr lang="lt-LT"/>
              <a:t>Ketvirtas lygis</a:t>
            </a:r>
          </a:p>
          <a:p>
            <a:pPr lvl="4" rtl="0"/>
            <a:r>
              <a:rPr lang="lt-LT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7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lt-LT"/>
              <a:t>Spustelėkite, kad įtrauktumėte pavadinimą</a:t>
            </a:r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/>
              <a:t>Spustelėkite, kad įtrauktumėte paantraštę</a:t>
            </a:r>
            <a:endParaRPr lang="lt-LT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lt-LT"/>
              <a:t>2018-03-21</a:t>
            </a:r>
            <a:endParaRPr lang="lt-LT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gpjūč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Rugpjūtis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8C8D1FB5-C565-4CC3-8377-C1389595F0D3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3F774695-1752-4193-AB6A-214E72A3CA99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58264CE6-56D6-4CF9-A1F1-33771BB66510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9DC9B163-6321-4F72-B671-21740D5BD939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44960660-B87F-4158-833F-BFF88162202E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E25EDCD6-5C15-48AC-A93A-1904AEC19DCD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30F720C0-9C91-453C-8408-EA3C59DEBD91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gsėj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29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Rugsėjis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4CB52854-F5D3-4B47-892B-9FCCB1475E15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ACDBE170-9826-45E1-AD90-C72ED22147F0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799EBD05-2E9E-4056-9538-B0AE41CA3DDD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CEFAE32E-AECD-4053-84F6-AFFB51D4FB8A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7B993AB9-4375-4DD7-B026-60253155655F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9E59D686-1602-4CCF-B97F-99254461B27C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5A389F3B-FE3D-4E3B-BA25-C294C91BE82F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l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lt-LT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Spalis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02" name="114 teksto laukas">
            <a:extLst>
              <a:ext uri="{FF2B5EF4-FFF2-40B4-BE49-F238E27FC236}">
                <a16:creationId xmlns:a16="http://schemas.microsoft.com/office/drawing/2014/main" id="{E4548BD2-32CD-4C7E-A4DC-29AE157F7B74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3" name="115 teksto laukas">
            <a:extLst>
              <a:ext uri="{FF2B5EF4-FFF2-40B4-BE49-F238E27FC236}">
                <a16:creationId xmlns:a16="http://schemas.microsoft.com/office/drawing/2014/main" id="{2918AADC-6CED-4673-8881-D6C383C89E09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4" name="116 teksto laukas">
            <a:extLst>
              <a:ext uri="{FF2B5EF4-FFF2-40B4-BE49-F238E27FC236}">
                <a16:creationId xmlns:a16="http://schemas.microsoft.com/office/drawing/2014/main" id="{3147F6DC-3AC7-4722-868D-A10ACF6F5318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5" name="117 teksto laukas">
            <a:extLst>
              <a:ext uri="{FF2B5EF4-FFF2-40B4-BE49-F238E27FC236}">
                <a16:creationId xmlns:a16="http://schemas.microsoft.com/office/drawing/2014/main" id="{EB93FEFB-F403-4C69-BD47-1CD7C0346319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6" name="118 teksto laukas">
            <a:extLst>
              <a:ext uri="{FF2B5EF4-FFF2-40B4-BE49-F238E27FC236}">
                <a16:creationId xmlns:a16="http://schemas.microsoft.com/office/drawing/2014/main" id="{F8A99D99-570E-488D-94B7-F82992136C2E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7" name="119 teksto laukas">
            <a:extLst>
              <a:ext uri="{FF2B5EF4-FFF2-40B4-BE49-F238E27FC236}">
                <a16:creationId xmlns:a16="http://schemas.microsoft.com/office/drawing/2014/main" id="{E19515D3-FC7C-4A25-8D17-447711E6AE46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8" name="120 teksto laukas">
            <a:extLst>
              <a:ext uri="{FF2B5EF4-FFF2-40B4-BE49-F238E27FC236}">
                <a16:creationId xmlns:a16="http://schemas.microsoft.com/office/drawing/2014/main" id="{F102BA9B-27B9-44E8-8805-312F88C38F46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krič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29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Lapkritis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33012C91-C6B8-4BA5-B73C-D433057688D3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F7BA1ED5-03B1-40A9-9705-C6E76D36DA50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165C465F-D594-4C0B-8BB9-56980398F363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221086BA-4311-4082-B92D-DD51676EDC25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23CC04DB-1F85-465F-AC16-3B7538BDA47C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05522B91-9308-435B-91CC-147FC2E1214B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364D4EB2-A98E-4E1B-94E1-17BA7CC75759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odž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29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Gruodis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85FE3754-D909-443F-A417-B7E31B7C7232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1377905A-2A34-450B-9459-B1A26FC236E3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B0C0654F-5CBC-43A2-8451-7751E98A6414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B0017966-7F25-48E1-8BA8-5EA2501506B6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0896B8F5-F354-4A54-9B39-8A5650978AE8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58C153EE-32DF-4140-BFA5-D8AA819259A4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C2501AE5-8C88-4C8C-A545-F703D5310BDE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620000" cy="1143000"/>
          </a:xfrm>
        </p:spPr>
        <p:txBody>
          <a:bodyPr rtlCol="0"/>
          <a:lstStyle>
            <a:lvl1pPr>
              <a:defRPr sz="3500">
                <a:latin typeface="Corbel" panose="020B0503020204020204" pitchFamily="34" charset="0"/>
              </a:defRPr>
            </a:lvl1pPr>
          </a:lstStyle>
          <a:p>
            <a:pPr rtl="0"/>
            <a:r>
              <a:rPr lang="lt-LT"/>
              <a:t>Spustelėkite, jei norite redaguoti ruošinio pavadinimo stilių</a:t>
            </a:r>
            <a:endParaRPr lang="lt-LT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lt-LT"/>
              <a:t>Spustelėkite, jei norite redaguoti ruošinio teksto stilius</a:t>
            </a:r>
          </a:p>
          <a:p>
            <a:pPr lvl="1" rtl="0"/>
            <a:r>
              <a:rPr lang="lt-LT"/>
              <a:t>Antras lygis</a:t>
            </a:r>
          </a:p>
          <a:p>
            <a:pPr lvl="2" rtl="0"/>
            <a:r>
              <a:rPr lang="lt-LT"/>
              <a:t>Trečias lygis</a:t>
            </a:r>
          </a:p>
          <a:p>
            <a:pPr lvl="3" rtl="0"/>
            <a:r>
              <a:rPr lang="lt-LT"/>
              <a:t>Ketvirtas lygis</a:t>
            </a:r>
          </a:p>
          <a:p>
            <a:pPr lvl="4" rtl="0"/>
            <a:r>
              <a:rPr lang="lt-LT"/>
              <a:t>Penktas lygis</a:t>
            </a:r>
            <a:endParaRPr lang="lt-LT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lt-LT"/>
              <a:t>2018-03-21</a:t>
            </a:r>
            <a:endParaRPr lang="lt-LT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lt-LT"/>
              <a:t>2018-03-21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ėnes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256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257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30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30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30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30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30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30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258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29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29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29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29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29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29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259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28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28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29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29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29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29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260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282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283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284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285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28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28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261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276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277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278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279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280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281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262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263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5" name="114 teksto laukas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6" name="115 teksto laukas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7" name="116 teksto laukas"/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8" name="117 teksto laukas"/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9" name="118 teksto laukas"/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0" name="119 teksto laukas"/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1" name="120 teksto laukas"/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Metai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Mėnuo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us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237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23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23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24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24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24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24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230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23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23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23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234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23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23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223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22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22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22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227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22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22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216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217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218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219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220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221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222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209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210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21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212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213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21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21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202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203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204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205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206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207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208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201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185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186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187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188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189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19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  <a:endParaRPr lang="lt-LT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 kern="120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  <a:endParaRPr lang="lt-LT" sz="1400" kern="1200" dirty="0">
              <a:solidFill>
                <a:schemeClr val="accent1"/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Sausis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  <a:endParaRPr lang="lt-LT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4" name="114 teksto laukas">
            <a:extLst>
              <a:ext uri="{FF2B5EF4-FFF2-40B4-BE49-F238E27FC236}">
                <a16:creationId xmlns:a16="http://schemas.microsoft.com/office/drawing/2014/main" id="{DDE0E198-9D8D-430F-8280-EFCDE9F4E1C6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55" name="115 teksto laukas">
            <a:extLst>
              <a:ext uri="{FF2B5EF4-FFF2-40B4-BE49-F238E27FC236}">
                <a16:creationId xmlns:a16="http://schemas.microsoft.com/office/drawing/2014/main" id="{2016A0BF-8F1C-4275-AF6D-C6EFD5A290DD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56" name="116 teksto laukas">
            <a:extLst>
              <a:ext uri="{FF2B5EF4-FFF2-40B4-BE49-F238E27FC236}">
                <a16:creationId xmlns:a16="http://schemas.microsoft.com/office/drawing/2014/main" id="{C42BD190-F585-4BD6-8B8E-B60739AC8DA0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57" name="117 teksto laukas">
            <a:extLst>
              <a:ext uri="{FF2B5EF4-FFF2-40B4-BE49-F238E27FC236}">
                <a16:creationId xmlns:a16="http://schemas.microsoft.com/office/drawing/2014/main" id="{484DA883-34F4-4E73-8385-1C798DAB637E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58" name="118 teksto laukas">
            <a:extLst>
              <a:ext uri="{FF2B5EF4-FFF2-40B4-BE49-F238E27FC236}">
                <a16:creationId xmlns:a16="http://schemas.microsoft.com/office/drawing/2014/main" id="{D2166BCA-06AA-4242-9CBB-7816D0EB268E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59" name="119 teksto laukas">
            <a:extLst>
              <a:ext uri="{FF2B5EF4-FFF2-40B4-BE49-F238E27FC236}">
                <a16:creationId xmlns:a16="http://schemas.microsoft.com/office/drawing/2014/main" id="{C0556E15-98D8-4F30-BCF0-B96BBF85B97A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60" name="120 teksto laukas">
            <a:extLst>
              <a:ext uri="{FF2B5EF4-FFF2-40B4-BE49-F238E27FC236}">
                <a16:creationId xmlns:a16="http://schemas.microsoft.com/office/drawing/2014/main" id="{682436D4-D84C-46CE-AE90-4AC54AFA4255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sar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lt-LT">
                  <a:latin typeface="Corbel" panose="020B0503020204020204" pitchFamily="34" charset="0"/>
                </a:rPr>
                <a:t>27</a:t>
              </a:r>
              <a:endParaRPr lang="lt-LT" dirty="0"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29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Vasaris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EAE6B53D-1820-46E3-A07C-96D2347C1BE1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0D61FA0C-7466-4BAA-BEC0-8DB0ABB477B5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B756B4C4-D931-4A55-89F4-82F2E4384E13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5745B918-F514-4159-97F6-B856474EA0C4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2EE2D501-E843-4855-885E-32B9E0E185F6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08E70985-3365-4DD2-A19D-D3C2BAFA950A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9D487C60-F66C-47A3-8E26-88E1BF552538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v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27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Kovas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9845E071-4C89-4970-90C9-353C1E7C6C33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822CC2FD-1974-406D-B9A1-7FAF22600281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C011C042-E2E1-4E95-A953-8CF8E7371712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DFB7EB21-680F-45B2-A2D1-80AB2E5E4786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C9E4FCD1-B20E-43F5-9FEA-426693CC6852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5EE26CF2-C70C-45D5-9262-3B9EDD1D6DA2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14D88072-2C77-481F-9980-DC4001F2B38B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andž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 kern="12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  <a:endParaRPr lang="lt-LT" sz="1400" kern="12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29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Balandis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53" name="114 teksto laukas">
            <a:extLst>
              <a:ext uri="{FF2B5EF4-FFF2-40B4-BE49-F238E27FC236}">
                <a16:creationId xmlns:a16="http://schemas.microsoft.com/office/drawing/2014/main" id="{CB5EE0B8-B452-4A20-B847-E0ACA66DDD14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5 teksto laukas">
            <a:extLst>
              <a:ext uri="{FF2B5EF4-FFF2-40B4-BE49-F238E27FC236}">
                <a16:creationId xmlns:a16="http://schemas.microsoft.com/office/drawing/2014/main" id="{2E604942-7A49-4434-AE08-F806C4A5BD0C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6 teksto laukas">
            <a:extLst>
              <a:ext uri="{FF2B5EF4-FFF2-40B4-BE49-F238E27FC236}">
                <a16:creationId xmlns:a16="http://schemas.microsoft.com/office/drawing/2014/main" id="{B44F2A9D-B92E-4527-9FD8-9277896509FD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7 teksto laukas">
            <a:extLst>
              <a:ext uri="{FF2B5EF4-FFF2-40B4-BE49-F238E27FC236}">
                <a16:creationId xmlns:a16="http://schemas.microsoft.com/office/drawing/2014/main" id="{12C1B0E1-A50B-45E1-A7DC-E76BCEBA489D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8 teksto laukas">
            <a:extLst>
              <a:ext uri="{FF2B5EF4-FFF2-40B4-BE49-F238E27FC236}">
                <a16:creationId xmlns:a16="http://schemas.microsoft.com/office/drawing/2014/main" id="{3E045B10-789D-45F7-A557-42BE3AD7AE46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9 teksto laukas">
            <a:extLst>
              <a:ext uri="{FF2B5EF4-FFF2-40B4-BE49-F238E27FC236}">
                <a16:creationId xmlns:a16="http://schemas.microsoft.com/office/drawing/2014/main" id="{8BF13093-EA35-46D1-AD80-6EACA28D2537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20 teksto laukas">
            <a:extLst>
              <a:ext uri="{FF2B5EF4-FFF2-40B4-BE49-F238E27FC236}">
                <a16:creationId xmlns:a16="http://schemas.microsoft.com/office/drawing/2014/main" id="{C2067618-57E8-438C-97CB-7A3A31D11388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67 teksto vietos rezervavimo ženklas">
            <a:extLst>
              <a:ext uri="{FF2B5EF4-FFF2-40B4-BE49-F238E27FC236}">
                <a16:creationId xmlns:a16="http://schemas.microsoft.com/office/drawing/2014/main" id="{1843088A-D4F7-452A-8AEA-DBD658DAFBC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užė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5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4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1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lt-LT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4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1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lt-LT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Gegužė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5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0CF15188-84F6-4560-8514-DFBE56B13AAD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4D1394B7-4CC9-4DDF-8C22-8C03873A35F3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154890B0-54CA-49C4-AC5E-D7DA1FEDB7D9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83962912-1FF5-4AD1-8200-5E266C7D0CBC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D1834CB7-3E5F-4749-81A0-D11610E76071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834F73D1-8939-49E4-9163-C45D4BDBD1B7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D01A9229-A15F-4297-9C48-98DCD2C1896A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rželio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29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Birželis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E5B99945-7EC1-4599-8426-E7F33D4B775A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5DB7544C-CD3D-4E32-A223-F43BA10487B3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DCC39C56-C9B9-44DE-ACEE-74515F603476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654637F7-136D-44FB-B893-96861D4C9F91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3F10C1E0-3EFE-4009-B763-92A233045C83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BF779582-4040-46A3-821C-B13CFCDE8B64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B562EAB0-2D13-46AA-A1F6-F01DF866D3A0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pos mak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153 grupė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154 grupė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270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271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27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273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274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275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155 grupė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264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265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266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267 tiesioji jungtis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268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269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156 grupė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258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259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260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261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262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263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157 grupė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179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tiesioji jungtis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256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257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158 grupė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173 tiesioji jungtis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174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175 tiesioji jungtis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176 tiesioji jungtis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159 grupė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167 tiesioji jungtis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168 tiesioji jungtis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169 tiesioji jungtis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170 tiesioji jungtis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171 tiesioji jungtis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172 tiesioji jungtis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160 grupė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161 tiesioji jungtis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162 tiesioji jungtis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163 tiesioji jungtis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64 tiesioji jungtis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65 tiesioji jungtis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66 tiesioji jungtis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190 grupė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191 tiesioji jungtis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192 tiesioji jungtis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tiesioji jungtis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tiesioji jungtis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tiesioji jungtis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ė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11 tiesioji jungtis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teksto laukas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13 teksto laukas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5" name="14 teksto laukas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6" name="15 teksto laukas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16 teksto laukas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17 teksto laukas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18 teksto laukas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0" name="19 teksto laukas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1" name="20 teksto laukas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21 teksto laukas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22 teksto laukas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23 teksto laukas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5" name="24 teksto laukas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6" name="25 teksto laukas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7" name="26 teksto laukas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8" name="27 teksto laukas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9" name="28 teksto laukas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0" name="29 teksto laukas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1" name="30 teksto laukas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2" name="31 teksto laukas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3" name="32 teksto laukas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4" name="33 teksto laukas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5" name="34 teksto laukas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6" name="35 teksto laukas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37" name="36 teksto laukas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lt-LT" sz="140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  <a:endParaRPr lang="lt-LT" sz="1400" dirty="0">
                <a:solidFill>
                  <a:schemeClr val="accent1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167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4" name="167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5" name="167 teksto vietos rezervavimo ženklas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6" name="167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7" name="167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8" name="16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49" name="167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0" name="167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1" name="167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2" name="167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3" name="167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4" name="167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5" name="167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6" name="167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7" name="167 teksto vietos rezervavimo ženklas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8" name="167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59" name="167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0" name="167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1" name="167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2" name="167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3" name="167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4" name="167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5" name="167 teksto vietos rezervavimo ženklas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6" name="167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67" name="167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73" name="72 teksto laukas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4" name="167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0" name="79 teksto laukas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29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1" name="167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87" name="86 teksto laukas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8" name="167 teksto vietos rezervavimo ženklas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96" name="95 teksto laukas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7" name="167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05" name="104 teksto laukas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6" name="167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13" name="112 teksto laukas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4" name="167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2" name="121 teksto laukas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3" name="122 teksto laukas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24" name="167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5" name="167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6" name="167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7" name="126 teksto laukas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lt-LT">
                <a:latin typeface="Corbel" panose="020B0503020204020204" pitchFamily="34" charset="0"/>
              </a:rPr>
              <a:t>30</a:t>
            </a:r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8" name="167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29" name="128 teksto laukas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2" name="167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184" name="183 teksto laukas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8" name="197 teksto laukas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lt-LT" sz="5400" cap="small">
                <a:solidFill>
                  <a:srgbClr val="58B4FB"/>
                </a:solidFill>
                <a:latin typeface="Corbel" pitchFamily="34" charset="0"/>
              </a:rPr>
              <a:t>2018</a:t>
            </a:r>
            <a:endParaRPr lang="lt-LT"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198 teksto laukas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>
                <a:latin typeface="Corbel" pitchFamily="34" charset="0"/>
              </a:rPr>
              <a:t>Liepa</a:t>
            </a:r>
            <a:endParaRPr lang="lt-LT" dirty="0">
              <a:latin typeface="Corbel" pitchFamily="34" charset="0"/>
            </a:endParaRPr>
          </a:p>
        </p:txBody>
      </p:sp>
      <p:sp>
        <p:nvSpPr>
          <p:cNvPr id="197" name="196 stačiakampis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5" name="167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6" name="167 teksto vietos rezervavimo ženklas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7" name="167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8" name="167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49" name="167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0" name="167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lt-LT"/>
              <a:t>Spustelėkite, kad įtrauktumėte teksto</a:t>
            </a:r>
            <a:endParaRPr lang="lt-LT" dirty="0"/>
          </a:p>
        </p:txBody>
      </p:sp>
      <p:sp>
        <p:nvSpPr>
          <p:cNvPr id="251" name="250 teksto laukas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  <a:endParaRPr lang="lt-LT" sz="140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52" name="251 teksto laukas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3" name="252 teksto laukas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4" name="253 teksto laukas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5" name="254 teksto laukas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256" name="255 teksto laukas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lt-LT" sz="140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  <a:endParaRPr lang="lt-LT" sz="1400" dirty="0">
              <a:solidFill>
                <a:schemeClr val="bg1">
                  <a:lumMod val="8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86" name="114 teksto laukas">
            <a:extLst>
              <a:ext uri="{FF2B5EF4-FFF2-40B4-BE49-F238E27FC236}">
                <a16:creationId xmlns:a16="http://schemas.microsoft.com/office/drawing/2014/main" id="{C4153797-3A4F-4AF3-908F-46A4CA188544}"/>
              </a:ext>
            </a:extLst>
          </p:cNvPr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sekmadienis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7" name="115 teksto laukas">
            <a:extLst>
              <a:ext uri="{FF2B5EF4-FFF2-40B4-BE49-F238E27FC236}">
                <a16:creationId xmlns:a16="http://schemas.microsoft.com/office/drawing/2014/main" id="{E7462D16-0F38-4A69-8625-B04117D7F1CE}"/>
              </a:ext>
            </a:extLst>
          </p:cNvPr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pirmadienis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8" name="116 teksto laukas">
            <a:extLst>
              <a:ext uri="{FF2B5EF4-FFF2-40B4-BE49-F238E27FC236}">
                <a16:creationId xmlns:a16="http://schemas.microsoft.com/office/drawing/2014/main" id="{3152DE39-AE42-4119-948C-BDD9D6417206}"/>
              </a:ext>
            </a:extLst>
          </p:cNvPr>
          <p:cNvSpPr txBox="1"/>
          <p:nvPr userDrawn="1"/>
        </p:nvSpPr>
        <p:spPr>
          <a:xfrm>
            <a:off x="23385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antradienis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89" name="117 teksto laukas">
            <a:extLst>
              <a:ext uri="{FF2B5EF4-FFF2-40B4-BE49-F238E27FC236}">
                <a16:creationId xmlns:a16="http://schemas.microsoft.com/office/drawing/2014/main" id="{40C43A17-10E8-4743-A0E5-F31CD51FE778}"/>
              </a:ext>
            </a:extLst>
          </p:cNvPr>
          <p:cNvSpPr txBox="1"/>
          <p:nvPr userDrawn="1"/>
        </p:nvSpPr>
        <p:spPr>
          <a:xfrm>
            <a:off x="341120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trečiadienis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190" name="118 teksto laukas">
            <a:extLst>
              <a:ext uri="{FF2B5EF4-FFF2-40B4-BE49-F238E27FC236}">
                <a16:creationId xmlns:a16="http://schemas.microsoft.com/office/drawing/2014/main" id="{79347407-9474-46F8-91A5-6A2D93AA40C8}"/>
              </a:ext>
            </a:extLst>
          </p:cNvPr>
          <p:cNvSpPr txBox="1"/>
          <p:nvPr userDrawn="1"/>
        </p:nvSpPr>
        <p:spPr>
          <a:xfrm>
            <a:off x="448388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ketvirtadienis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0" name="119 teksto laukas">
            <a:extLst>
              <a:ext uri="{FF2B5EF4-FFF2-40B4-BE49-F238E27FC236}">
                <a16:creationId xmlns:a16="http://schemas.microsoft.com/office/drawing/2014/main" id="{EA14304A-7902-49AE-94B4-EF93E9E34FC3}"/>
              </a:ext>
            </a:extLst>
          </p:cNvPr>
          <p:cNvSpPr txBox="1"/>
          <p:nvPr userDrawn="1"/>
        </p:nvSpPr>
        <p:spPr>
          <a:xfrm>
            <a:off x="55565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penktadienis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201" name="120 teksto laukas">
            <a:extLst>
              <a:ext uri="{FF2B5EF4-FFF2-40B4-BE49-F238E27FC236}">
                <a16:creationId xmlns:a16="http://schemas.microsoft.com/office/drawing/2014/main" id="{1BC9B137-F701-490A-847C-55DF5A074B80}"/>
              </a:ext>
            </a:extLst>
          </p:cNvPr>
          <p:cNvSpPr txBox="1"/>
          <p:nvPr userDrawn="1"/>
        </p:nvSpPr>
        <p:spPr>
          <a:xfrm>
            <a:off x="6629230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lt-LT" sz="1350">
                <a:solidFill>
                  <a:schemeClr val="accent1"/>
                </a:solidFill>
                <a:latin typeface="Corbel" panose="020B0503020204020204" pitchFamily="34" charset="0"/>
              </a:rPr>
              <a:t>šeštadienis</a:t>
            </a:r>
            <a:endParaRPr lang="lt-LT" sz="1350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stačiakampis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6" name="45 stačiakampis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7" name="46 stačiakampis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lt-LT"/>
              <a:t>Spustelėkite, kad įtrauktumėte pavadinimą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/>
              <a:t>Spustelėkite, kad įtrauktumėte teksto</a:t>
            </a:r>
          </a:p>
          <a:p>
            <a:pPr lvl="1" rtl="0"/>
            <a:r>
              <a:rPr lang="lt-LT"/>
              <a:t>Antras lygis</a:t>
            </a:r>
          </a:p>
          <a:p>
            <a:pPr lvl="2" rtl="0"/>
            <a:r>
              <a:rPr lang="lt-LT"/>
              <a:t>Trečias lygis</a:t>
            </a:r>
          </a:p>
          <a:p>
            <a:pPr lvl="3" rtl="0"/>
            <a:r>
              <a:rPr lang="lt-LT"/>
              <a:t>Ketvirtas lygis</a:t>
            </a:r>
          </a:p>
          <a:p>
            <a:pPr lvl="4" rtl="0"/>
            <a:r>
              <a:rPr lang="lt-LT"/>
              <a:t>Penktas lygis</a:t>
            </a:r>
            <a:endParaRPr lang="lt-LT" dirty="0"/>
          </a:p>
        </p:txBody>
      </p:sp>
      <p:sp>
        <p:nvSpPr>
          <p:cNvPr id="7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lt-LT"/>
              <a:t>2018-03-21</a:t>
            </a:r>
            <a:endParaRPr lang="lt-LT" dirty="0"/>
          </a:p>
        </p:txBody>
      </p:sp>
      <p:sp>
        <p:nvSpPr>
          <p:cNvPr id="8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lt-LT" dirty="0"/>
          </a:p>
        </p:txBody>
      </p:sp>
      <p:sp>
        <p:nvSpPr>
          <p:cNvPr id="9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10" name="Instrukcijų teksta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lt-LT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Pastaba. </a:t>
            </a:r>
          </a:p>
          <a:p>
            <a:pPr rtl="0">
              <a:spcBef>
                <a:spcPts val="1200"/>
              </a:spcBef>
            </a:pPr>
            <a:r>
              <a:rPr lang="lt-LT"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Galite išspausdinti šį šabloną ir naudoti kaip sieninį kalendorių. Taip pat galite nukopijuoti bet kurio mėnesio skaidrę ir įtraukti į savo pateiktį.</a:t>
            </a:r>
            <a:endParaRPr lang="lt-LT" sz="1100" b="1" i="1" dirty="0">
              <a:solidFill>
                <a:srgbClr val="FFFFFF"/>
              </a:solidFill>
              <a:latin typeface="Corbel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0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lt-LT" sz="1100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1" name="10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2" name="11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4" name="13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5" name="14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6" name="15 teksto vietos rezervavimo ženklas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1" name="20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3" name="22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5" name="24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7" name="26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29" name="28 teksto vietos rezervavimo ženklas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0" name="29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5" name="34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6" name="35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7" name="36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39" name="38 teksto vietos rezervavimo ženklas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0" name="39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1" name="40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  <p:sp>
        <p:nvSpPr>
          <p:cNvPr id="43" name="42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 metų mėnesinis kalendorius (pirmadienis–sekmadienis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„Office“ 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2014 metų mėnesinis kalendorius (pirmadienis–sekmadienis)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13</cp:revision>
  <dcterms:created xsi:type="dcterms:W3CDTF">2015-06-10T19:40:02Z</dcterms:created>
  <dcterms:modified xsi:type="dcterms:W3CDTF">2018-04-25T10:25:56Z</dcterms:modified>
</cp:coreProperties>
</file>