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 rtl="0"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82" autoAdjust="0"/>
    <p:restoredTop sz="95173" autoAdjust="0"/>
  </p:normalViewPr>
  <p:slideViewPr>
    <p:cSldViewPr showGuides="1">
      <p:cViewPr varScale="1">
        <p:scale>
          <a:sx n="131" d="100"/>
          <a:sy n="131" d="100"/>
        </p:scale>
        <p:origin x="576" y="168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750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8E3268AB-793F-4CE8-B1CD-DCFB0B4DCF2C}" type="datetime1">
              <a:rPr lang="lt-LT" smtClean="0"/>
              <a:pPr algn="r" rtl="0"/>
              <a:t>2015-02-10</a:t>
            </a:fld>
            <a:endParaRPr lang="lt-LT" dirty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405E7BEC-684E-4C3F-AEB2-ED7203F4ED33}" type="slidenum">
              <a:rPr lang="lt-LT" smtClean="0"/>
              <a:pPr algn="r" rtl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8C4876B5-8DBB-49F5-88D4-563CD677C2B0}" type="datetime1">
              <a:rPr lang="lt-LT" smtClean="0"/>
              <a:pPr/>
              <a:t>2015-02-10</a:t>
            </a:fld>
            <a:endParaRPr lang="lt-LT" dirty="0"/>
          </a:p>
        </p:txBody>
      </p:sp>
      <p:sp>
        <p:nvSpPr>
          <p:cNvPr id="4" name="3 skaidrės vaizdo vietos rezervavimo ženkla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lt-LT" dirty="0"/>
          </a:p>
        </p:txBody>
      </p:sp>
      <p:sp>
        <p:nvSpPr>
          <p:cNvPr id="5" name="4 pastabų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</a:p>
          <a:p>
            <a:pPr lvl="1" rtl="0"/>
            <a:r>
              <a:rPr lang="lt-LT" dirty="0" smtClean="0"/>
              <a:t>Antras lygis</a:t>
            </a:r>
          </a:p>
          <a:p>
            <a:pPr lvl="2" rtl="0"/>
            <a:r>
              <a:rPr lang="lt-LT" dirty="0" smtClean="0"/>
              <a:t>Trečias lygis</a:t>
            </a:r>
          </a:p>
          <a:p>
            <a:pPr lvl="3" rtl="0"/>
            <a:r>
              <a:rPr lang="lt-LT" dirty="0" smtClean="0"/>
              <a:t>Ketvirtas lygis</a:t>
            </a:r>
          </a:p>
          <a:p>
            <a:pPr lvl="4" rtl="0"/>
            <a:r>
              <a:rPr lang="lt-LT" dirty="0" smtClean="0"/>
              <a:t>Penktas lygis</a:t>
            </a:r>
            <a:endParaRPr lang="lt-LT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F8FD79C7-905A-4C8B-8800-03693A11A4AF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rad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suapvalintas stačiakampis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dirty="0"/>
          </a:p>
        </p:txBody>
      </p:sp>
      <p:grpSp>
        <p:nvGrpSpPr>
          <p:cNvPr id="18" name="dešinysis žiedas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18 ovalas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dirty="0"/>
            </a:p>
          </p:txBody>
        </p:sp>
        <p:pic>
          <p:nvPicPr>
            <p:cNvPr id="20" name="37 paveikslėlis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kairysis žiedas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21 ovalas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dirty="0"/>
            </a:p>
          </p:txBody>
        </p:sp>
        <p:pic>
          <p:nvPicPr>
            <p:cNvPr id="23" name="37 paveikslėlis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arpiklis_dešinėje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lt-LT" dirty="0"/>
          </a:p>
        </p:txBody>
      </p:sp>
      <p:sp>
        <p:nvSpPr>
          <p:cNvPr id="8" name="tarpiklis_kairėje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lt-LT" dirty="0"/>
          </a:p>
        </p:txBody>
      </p:sp>
      <p:sp>
        <p:nvSpPr>
          <p:cNvPr id="2" name="1 pavadinimas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 rtl="0">
              <a:defRPr b="1"/>
            </a:lvl1pPr>
          </a:lstStyle>
          <a:p>
            <a:pPr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pavad. stilių</a:t>
            </a:r>
            <a:endParaRPr lang="lt-LT" dirty="0"/>
          </a:p>
        </p:txBody>
      </p:sp>
      <p:sp>
        <p:nvSpPr>
          <p:cNvPr id="3" name="2 paantraštė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 rtl="0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</a:t>
            </a:r>
            <a:r>
              <a:rPr lang="lt-LT" dirty="0" err="1" smtClean="0"/>
              <a:t>paantrš</a:t>
            </a:r>
            <a:r>
              <a:rPr lang="lt-LT" dirty="0" smtClean="0"/>
              <a:t>. stilių</a:t>
            </a:r>
            <a:endParaRPr lang="lt-LT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5F06B56-EE78-4955-992C-C238E06218AE}" type="datetime1">
              <a:rPr lang="lt-LT" smtClean="0"/>
              <a:pPr/>
              <a:t>2015-02-10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5 m. balan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1791 teksto laukas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kovas 30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1792 teksto laukas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4" name="1793 teksto laukas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1300" b="0" dirty="0" smtClean="0">
                <a:solidFill>
                  <a:schemeClr val="tx1"/>
                </a:solidFill>
              </a:rPr>
              <a:t>balandis 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5" name="1794 teksto laukas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6" name="1795 teksto laukas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3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7" name="1796 teksto laukas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4/5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8" name="1797 teksto laukas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9" name="1798 teksto laukas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7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0" name="1799 teksto laukas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8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1" name="1800 teksto laukas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9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2" name="1801 teksto laukas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10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3" name="1802 teksto laukas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11/12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4" name="1803 teksto laukas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13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5" name="1804 teksto laukas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14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6" name="1805 teksto laukas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15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7" name="1806 teksto laukas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8" name="1807 teksto laukas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17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9" name="1808 teksto laukas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18/19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0" name="1809 teksto laukas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20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1" name="1810 teksto laukas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2" name="1811 teksto laukas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3" name="1812 teksto laukas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23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4" name="1813 teksto laukas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24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5" name="1814 teksto laukas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25/26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6" name="1815 teksto laukas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27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7" name="1816 teksto laukas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28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8" name="1817 teksto laukas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29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9" name="1818 teksto laukas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30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1819 teksto laukas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gegužė 1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1820 teksto laukas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1821 teksto laukas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1822 teksto laukas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1823 teksto laukas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1824 teksto laukas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1825 teksto laukas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1826 teksto laukas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2 teksto vietos rezervavimo ženklas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7" name="2 teksto vietos rezervavimo ženklas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3" name="2 teksto vietos rezervavimo ženklas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9" name="2 teksto vietos rezervavimo ženklas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5" name="2 teksto vietos rezervavimo ženklas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1" name="2 teksto vietos rezervavimo ženklas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6" name="2 teksto vietos rezervavimo ženklas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2" name="2 teksto vietos rezervavimo ženklas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8" name="2 teksto vietos rezervavimo ženklas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4" name="2 teksto vietos rezervavimo ženklas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0" name="2 teksto vietos rezervavimo ženklas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2" name="2 teksto vietos rezervavimo ženklas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8" name="2 teksto vietos rezervavimo ženklas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4" name="2 teksto vietos rezervavimo ženklas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0" name="2 teksto vietos rezervavimo ženklas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6" name="2 teksto vietos rezervavimo ženklas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2" name="2 teksto vietos rezervavimo ženklas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3" name="2 teksto vietos rezervavimo ženklas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9" name="2 teksto vietos rezervavimo ženklas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5" name="2 teksto vietos rezervavimo ženklas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1" name="2 teksto vietos rezervavimo ženklas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7" name="2 teksto vietos rezervavimo ženklas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3" name="2 teksto vietos rezervavimo ženklas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4" name="2 teksto vietos rezervavimo ženklas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0" name="2 teksto vietos rezervavimo ženklas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6" name="2 teksto vietos rezervavimo ženklas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2" name="2 teksto vietos rezervavimo ženklas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8" name="2 teksto vietos rezervavimo ženklas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4" name="2 teksto vietos rezervavimo ženklas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5" name="2 teksto vietos rezervavimo ženklas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1" name="2 teksto vietos rezervavimo ženklas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7" name="2 teksto vietos rezervavimo ženklas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3" name="2 teksto vietos rezervavimo ženklas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9" name="2 teksto vietos rezervavimo ženklas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5" name="2 teksto vietos rezervavimo ženklas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2" name="1 datos vietos rezervavimo ženklas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60405C2F-B6D0-4337-A661-AF976023C4BB}" type="datetime1">
              <a:rPr lang="lt-LT" smtClean="0"/>
              <a:pPr/>
              <a:t>2015-02-10</a:t>
            </a:fld>
            <a:endParaRPr lang="lt-LT" dirty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78" name="77 teksto laukas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lt-LT" sz="2400" dirty="0" smtClean="0">
                <a:solidFill>
                  <a:schemeClr val="accent1"/>
                </a:solidFill>
              </a:rPr>
              <a:t>2015</a:t>
            </a:r>
            <a:endParaRPr lang="lt-LT" sz="2400" dirty="0">
              <a:solidFill>
                <a:schemeClr val="accent1"/>
              </a:solidFill>
            </a:endParaRPr>
          </a:p>
        </p:txBody>
      </p:sp>
      <p:sp>
        <p:nvSpPr>
          <p:cNvPr id="6" name="5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pavad. stilių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5 m. geguž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1791 teksto laukas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balandis 27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1792 teksto laukas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1793 teksto laukas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1794 teksto laukas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6" name="1795 teksto laukas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1300" b="0" dirty="0" smtClean="0">
                <a:solidFill>
                  <a:schemeClr val="tx1"/>
                </a:solidFill>
              </a:rPr>
              <a:t>gegužė 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7" name="1796 teksto laukas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2/3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8" name="1797 teksto laukas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4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9" name="1798 teksto laukas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5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0" name="1799 teksto laukas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1" name="1800 teksto laukas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7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2" name="1801 teksto laukas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8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3" name="1802 teksto laukas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9/10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4" name="1803 teksto laukas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5" name="1804 teksto laukas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6" name="1805 teksto laukas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13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7" name="1806 teksto laukas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14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8" name="1807 teksto laukas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15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9" name="1808 teksto laukas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16/17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0" name="1809 teksto laukas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18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1" name="1810 teksto laukas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19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2" name="1811 teksto laukas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20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3" name="1812 teksto laukas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4" name="1813 teksto laukas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5" name="1814 teksto laukas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23/24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6" name="1815 teksto laukas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25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7" name="1816 teksto laukas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8" name="1817 teksto laukas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27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9" name="1818 teksto laukas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28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20" name="1819 teksto laukas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29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21" name="1820 teksto laukas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30/31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68 teksto laukas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birželis 1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69 teksto laukas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70 teksto laukas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71 teksto laukas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72 teksto laukas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73 teksto laukas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2 teksto vietos rezervavimo ženklas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0" name="2 teksto vietos rezervavimo ženklas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6" name="2 teksto vietos rezervavimo ženklas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2" name="2 teksto vietos rezervavimo ženklas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8" name="2 teksto vietos rezervavimo ženklas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4" name="2 teksto vietos rezervavimo ženklas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3" name="2 teksto vietos rezervavimo ženklas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9" name="2 teksto vietos rezervavimo ženklas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5" name="2 teksto vietos rezervavimo ženklas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1" name="2 teksto vietos rezervavimo ženklas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7" name="2 teksto vietos rezervavimo ženklas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3" name="2 teksto vietos rezervavimo ženklas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5" name="2 teksto vietos rezervavimo ženklas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1" name="2 teksto vietos rezervavimo ženklas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7" name="2 teksto vietos rezervavimo ženklas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3" name="2 teksto vietos rezervavimo ženklas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9" name="2 teksto vietos rezervavimo ženklas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5" name="2 teksto vietos rezervavimo ženklas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6" name="2 teksto vietos rezervavimo ženklas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2" name="2 teksto vietos rezervavimo ženklas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8" name="2 teksto vietos rezervavimo ženklas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4" name="2 teksto vietos rezervavimo ženklas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0" name="2 teksto vietos rezervavimo ženklas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6" name="2 teksto vietos rezervavimo ženklas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7" name="2 teksto vietos rezervavimo ženklas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3" name="2 teksto vietos rezervavimo ženklas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9" name="2 teksto vietos rezervavimo ženklas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5" name="2 teksto vietos rezervavimo ženklas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1" name="2 teksto vietos rezervavimo ženklas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7" name="2 teksto vietos rezervavimo ženklas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8" name="2 teksto vietos rezervavimo ženklas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4" name="2 teksto vietos rezervavimo ženklas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0" name="2 teksto vietos rezervavimo ženklas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6" name="2 teksto vietos rezervavimo ženklas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2" name="2 teksto vietos rezervavimo ženklas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8" name="2 teksto vietos rezervavimo ženklas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2" name="1 datos vietos rezervavimo ženklas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C4882EC4-561F-4DF7-A2D6-0365CF1B6B9A}" type="datetime1">
              <a:rPr lang="lt-LT" smtClean="0"/>
              <a:pPr/>
              <a:t>2015-02-10</a:t>
            </a:fld>
            <a:endParaRPr lang="lt-LT" dirty="0"/>
          </a:p>
        </p:txBody>
      </p:sp>
      <p:sp>
        <p:nvSpPr>
          <p:cNvPr id="3" name="2 poraštės vietos rezervavimo ženklas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78" name="77 teksto laukas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lt-LT" sz="2400" dirty="0" smtClean="0">
                <a:solidFill>
                  <a:schemeClr val="accent1"/>
                </a:solidFill>
              </a:rPr>
              <a:t>2015</a:t>
            </a:r>
            <a:endParaRPr lang="lt-LT" sz="2400" dirty="0">
              <a:solidFill>
                <a:schemeClr val="accent1"/>
              </a:solidFill>
            </a:endParaRPr>
          </a:p>
        </p:txBody>
      </p:sp>
      <p:sp>
        <p:nvSpPr>
          <p:cNvPr id="5" name="4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pavad. stilių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5 m. birže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1791 teksto laukas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birželis 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3" name="1792 teksto laukas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1793 teksto laukas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3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1794 teksto laukas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4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1795 teksto laukas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5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1796 teksto laukas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6/7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8" name="1797 teksto laukas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8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9" name="1798 teksto laukas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9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0" name="1799 teksto laukas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10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1" name="1800 teksto laukas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2" name="1801 teksto laukas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3" name="1802 teksto laukas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13/14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4" name="1803 teksto laukas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15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5" name="1804 teksto laukas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6" name="1805 teksto laukas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17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7" name="1806 teksto laukas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18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8" name="1807 teksto laukas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19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9" name="1808 teksto laukas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20/21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0" name="1809 teksto laukas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1" name="1810 teksto laukas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23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2" name="1811 teksto laukas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24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3" name="1812 teksto laukas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25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4" name="1813 teksto laukas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5" name="1814 teksto laukas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27/28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6" name="1815 teksto laukas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29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7" name="1816 teksto laukas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30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8" name="1817 teksto laukas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liepa 1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1818 teksto laukas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20" name="1819 teksto laukas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21" name="1820 teksto laukas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22" name="1821 teksto laukas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23" name="1822 teksto laukas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1823 teksto laukas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1824 teksto laukas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1825 teksto laukas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1826 teksto laukas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11/12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2 teksto vietos rezervavimo ženklas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6" name="2 teksto vietos rezervavimo ženklas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2" name="2 teksto vietos rezervavimo ženklas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8" name="2 teksto vietos rezervavimo ženklas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4" name="2 teksto vietos rezervavimo ženklas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0" name="2 teksto vietos rezervavimo ženklas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9" name="2 teksto vietos rezervavimo ženklas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5" name="2 teksto vietos rezervavimo ženklas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1" name="2 teksto vietos rezervavimo ženklas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7" name="2 teksto vietos rezervavimo ženklas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3" name="2 teksto vietos rezervavimo ženklas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9" name="2 teksto vietos rezervavimo ženklas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1" name="2 teksto vietos rezervavimo ženklas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7" name="2 teksto vietos rezervavimo ženklas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3" name="2 teksto vietos rezervavimo ženklas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9" name="2 teksto vietos rezervavimo ženklas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5" name="2 teksto vietos rezervavimo ženklas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1" name="2 teksto vietos rezervavimo ženklas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2" name="2 teksto vietos rezervavimo ženklas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8" name="2 teksto vietos rezervavimo ženklas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4" name="2 teksto vietos rezervavimo ženklas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0" name="2 teksto vietos rezervavimo ženklas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6" name="2 teksto vietos rezervavimo ženklas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2" name="2 teksto vietos rezervavimo ženklas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3" name="2 teksto vietos rezervavimo ženklas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9" name="2 teksto vietos rezervavimo ženklas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5" name="2 teksto vietos rezervavimo ženklas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1" name="2 teksto vietos rezervavimo ženklas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7" name="2 teksto vietos rezervavimo ženklas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3" name="2 teksto vietos rezervavimo ženklas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4" name="2 teksto vietos rezervavimo ženklas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0" name="2 teksto vietos rezervavimo ženklas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6" name="2 teksto vietos rezervavimo ženklas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2" name="2 teksto vietos rezervavimo ženklas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8" name="2 teksto vietos rezervavimo ženklas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4" name="2 teksto vietos rezervavimo ženklas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2" name="1 datos vietos rezervavimo ženklas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B683877D-F4D9-428A-ADA5-7F71C2149413}" type="datetime1">
              <a:rPr lang="lt-LT" smtClean="0"/>
              <a:pPr/>
              <a:t>2015-02-10</a:t>
            </a:fld>
            <a:endParaRPr lang="lt-LT" dirty="0"/>
          </a:p>
        </p:txBody>
      </p:sp>
      <p:sp>
        <p:nvSpPr>
          <p:cNvPr id="3" name="2 poraštės vietos rezervavimo ženklas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78" name="77 teksto laukas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lt-LT" sz="2400" dirty="0" smtClean="0">
                <a:solidFill>
                  <a:schemeClr val="accent1"/>
                </a:solidFill>
              </a:rPr>
              <a:t>2015</a:t>
            </a:r>
            <a:endParaRPr lang="lt-LT" sz="2400" dirty="0">
              <a:solidFill>
                <a:schemeClr val="accent1"/>
              </a:solidFill>
            </a:endParaRPr>
          </a:p>
        </p:txBody>
      </p:sp>
      <p:sp>
        <p:nvSpPr>
          <p:cNvPr id="5" name="4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pavad. stilių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5 m. lie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1791 teksto laukas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birželis 29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1792 teksto laukas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1793 teksto laukas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liepa 1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1794 teksto laukas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1795 teksto laukas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3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1796 teksto laukas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4/5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8" name="1797 teksto laukas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9" name="1798 teksto laukas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7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0" name="1799 teksto laukas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8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1" name="1800 teksto laukas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9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2" name="1801 teksto laukas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10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3" name="1802 teksto laukas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11/12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4" name="1803 teksto laukas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13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5" name="1804 teksto laukas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14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6" name="1805 teksto laukas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15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7" name="1806 teksto laukas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8" name="1807 teksto laukas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17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9" name="1808 teksto laukas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18/19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0" name="1809 teksto laukas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20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1" name="1810 teksto laukas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2" name="1811 teksto laukas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3" name="1812 teksto laukas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23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4" name="1813 teksto laukas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24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5" name="1814 teksto laukas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25/26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6" name="1815 teksto laukas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27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7" name="1816 teksto laukas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28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8" name="1817 teksto laukas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1300" b="0" dirty="0" smtClean="0">
                <a:solidFill>
                  <a:schemeClr val="tx1"/>
                </a:solidFill>
              </a:rPr>
              <a:t>29</a:t>
            </a:r>
            <a:endParaRPr lang="lt-LT" sz="1300" b="0" dirty="0" smtClean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1818 teksto laukas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30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20" name="1819 teksto laukas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31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21" name="1820 teksto laukas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rugpjūtis 1/2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22" name="1821 teksto laukas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23" name="1822 teksto laukas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1823 teksto laukas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1824 teksto laukas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1825 teksto laukas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1826 teksto laukas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2 teksto vietos rezervavimo ženklas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6" name="2 teksto vietos rezervavimo ženklas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2" name="2 teksto vietos rezervavimo ženklas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8" name="2 teksto vietos rezervavimo ženklas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4" name="2 teksto vietos rezervavimo ženklas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0" name="2 teksto vietos rezervavimo ženklas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9" name="2 teksto vietos rezervavimo ženklas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5" name="2 teksto vietos rezervavimo ženklas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1" name="2 teksto vietos rezervavimo ženklas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7" name="2 teksto vietos rezervavimo ženklas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3" name="2 teksto vietos rezervavimo ženklas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9" name="2 teksto vietos rezervavimo ženklas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1" name="2 teksto vietos rezervavimo ženklas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7" name="2 teksto vietos rezervavimo ženklas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3" name="2 teksto vietos rezervavimo ženklas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9" name="2 teksto vietos rezervavimo ženklas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5" name="2 teksto vietos rezervavimo ženklas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1" name="2 teksto vietos rezervavimo ženklas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2" name="2 teksto vietos rezervavimo ženklas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8" name="2 teksto vietos rezervavimo ženklas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4" name="2 teksto vietos rezervavimo ženklas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0" name="2 teksto vietos rezervavimo ženklas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6" name="2 teksto vietos rezervavimo ženklas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2" name="2 teksto vietos rezervavimo ženklas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3" name="2 teksto vietos rezervavimo ženklas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9" name="2 teksto vietos rezervavimo ženklas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5" name="2 teksto vietos rezervavimo ženklas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1" name="2 teksto vietos rezervavimo ženklas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7" name="2 teksto vietos rezervavimo ženklas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3" name="2 teksto vietos rezervavimo ženklas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4" name="2 teksto vietos rezervavimo ženklas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0" name="2 teksto vietos rezervavimo ženklas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6" name="2 teksto vietos rezervavimo ženklas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2" name="2 teksto vietos rezervavimo ženklas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8" name="2 teksto vietos rezervavimo ženklas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4" name="2 teksto vietos rezervavimo ženklas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2" name="1 datos vietos rezervavimo ženklas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CEA009D9-581B-4FB2-A1FD-E08831B3FEBC}" type="datetime1">
              <a:rPr lang="lt-LT" smtClean="0"/>
              <a:pPr/>
              <a:t>2015-02-10</a:t>
            </a:fld>
            <a:endParaRPr lang="lt-LT" dirty="0"/>
          </a:p>
        </p:txBody>
      </p:sp>
      <p:sp>
        <p:nvSpPr>
          <p:cNvPr id="3" name="2 poraštės vietos rezervavimo ženklas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78" name="77 teksto laukas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lt-LT" sz="2400" dirty="0" smtClean="0">
                <a:solidFill>
                  <a:schemeClr val="accent1"/>
                </a:solidFill>
              </a:rPr>
              <a:t>2015</a:t>
            </a:r>
            <a:endParaRPr lang="lt-LT" sz="2400" dirty="0">
              <a:solidFill>
                <a:schemeClr val="accent1"/>
              </a:solidFill>
            </a:endParaRPr>
          </a:p>
        </p:txBody>
      </p:sp>
      <p:sp>
        <p:nvSpPr>
          <p:cNvPr id="5" name="4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pavad. stilių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9429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uapvalintas stačiakampis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dirty="0"/>
          </a:p>
        </p:txBody>
      </p:sp>
      <p:grpSp>
        <p:nvGrpSpPr>
          <p:cNvPr id="8" name="dešinysis žiedas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8 ovalas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dirty="0"/>
            </a:p>
          </p:txBody>
        </p:sp>
        <p:pic>
          <p:nvPicPr>
            <p:cNvPr id="10" name="37 paveikslėlis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kairysis žiedas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11 ovalas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dirty="0"/>
            </a:p>
          </p:txBody>
        </p:sp>
        <p:pic>
          <p:nvPicPr>
            <p:cNvPr id="13" name="37 paveikslėlis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pavad. stilių</a:t>
            </a:r>
            <a:endParaRPr lang="lt-LT" dirty="0"/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 baseline="0"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</a:p>
          <a:p>
            <a:pPr lvl="1" rtl="0"/>
            <a:r>
              <a:rPr lang="lt-LT" dirty="0" smtClean="0"/>
              <a:t>Antras lygis</a:t>
            </a:r>
          </a:p>
          <a:p>
            <a:pPr lvl="2" rtl="0"/>
            <a:r>
              <a:rPr lang="lt-LT" dirty="0" smtClean="0"/>
              <a:t>Trečias lygis</a:t>
            </a:r>
          </a:p>
          <a:p>
            <a:pPr lvl="3" rtl="0"/>
            <a:r>
              <a:rPr lang="lt-LT" dirty="0" smtClean="0"/>
              <a:t>Ketvirtas lygis</a:t>
            </a:r>
          </a:p>
          <a:p>
            <a:pPr lvl="4" rtl="0"/>
            <a:r>
              <a:rPr lang="lt-LT" dirty="0" smtClean="0"/>
              <a:t>Penktas lygis</a:t>
            </a:r>
            <a:endParaRPr lang="lt-LT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38ED0C2-BF41-4578-8A03-478ABF849669}" type="datetime1">
              <a:rPr lang="lt-LT" smtClean="0"/>
              <a:pPr/>
              <a:t>2015-02-10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apvalintas stačiakampis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dirty="0"/>
          </a:p>
        </p:txBody>
      </p:sp>
      <p:grpSp>
        <p:nvGrpSpPr>
          <p:cNvPr id="6" name="dešinysis žiedas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6 ovalas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dirty="0"/>
            </a:p>
          </p:txBody>
        </p:sp>
        <p:pic>
          <p:nvPicPr>
            <p:cNvPr id="8" name="37 paveikslėlis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kairysis žiedas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9 ovalas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dirty="0"/>
            </a:p>
          </p:txBody>
        </p:sp>
        <p:pic>
          <p:nvPicPr>
            <p:cNvPr id="11" name="37 paveikslėlis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0066269-CC24-4D80-A8AB-C9487F3E279C}" type="datetime1">
              <a:rPr lang="lt-LT" smtClean="0"/>
              <a:pPr/>
              <a:t>2015-02-10</a:t>
            </a:fld>
            <a:endParaRPr lang="lt-LT" dirty="0"/>
          </a:p>
        </p:txBody>
      </p:sp>
      <p:sp>
        <p:nvSpPr>
          <p:cNvPr id="3" name="2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4 m. rugpjūt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1791 teksto laukas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liepa 28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1792 teksto laukas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1793 teksto laukas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1794 teksto laukas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6" name="1795 teksto laukas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rugpjūtis 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7" name="1796 teksto laukas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2/3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8" name="1797 teksto laukas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4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9" name="1798 teksto laukas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5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0" name="1799 teksto laukas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1" name="1800 teksto laukas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7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2" name="1801 teksto laukas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8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3" name="1802 teksto laukas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9/10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4" name="1803 teksto laukas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5" name="1804 teksto laukas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6" name="1805 teksto laukas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13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7" name="1806 teksto laukas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14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8" name="1807 teksto laukas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15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9" name="1808 teksto laukas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16/17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0" name="1809 teksto laukas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18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1" name="1810 teksto laukas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19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2" name="1811 teksto laukas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20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3" name="1812 teksto laukas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4" name="1813 teksto laukas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5" name="1814 teksto laukas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23/24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6" name="1815 teksto laukas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25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7" name="1816 teksto laukas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8" name="1817 teksto laukas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27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9" name="1818 teksto laukas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28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20" name="1819 teksto laukas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29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21" name="1820 teksto laukas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30/31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68 teksto laukas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rugsėjis 1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69 teksto laukas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70 teksto laukas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71 teksto laukas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72 teksto laukas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73 teksto laukas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2 teksto vietos rezervavimo ženklas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0" name="2 teksto vietos rezervavimo ženklas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6" name="2 teksto vietos rezervavimo ženklas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2" name="2 teksto vietos rezervavimo ženklas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8" name="2 teksto vietos rezervavimo ženklas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4" name="2 teksto vietos rezervavimo ženklas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3" name="2 teksto vietos rezervavimo ženklas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9" name="2 teksto vietos rezervavimo ženklas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5" name="2 teksto vietos rezervavimo ženklas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1" name="2 teksto vietos rezervavimo ženklas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7" name="2 teksto vietos rezervavimo ženklas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3" name="2 teksto vietos rezervavimo ženklas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5" name="2 teksto vietos rezervavimo ženklas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1" name="2 teksto vietos rezervavimo ženklas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7" name="2 teksto vietos rezervavimo ženklas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3" name="2 teksto vietos rezervavimo ženklas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9" name="2 teksto vietos rezervavimo ženklas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5" name="2 teksto vietos rezervavimo ženklas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6" name="2 teksto vietos rezervavimo ženklas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2" name="2 teksto vietos rezervavimo ženklas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8" name="2 teksto vietos rezervavimo ženklas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4" name="2 teksto vietos rezervavimo ženklas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0" name="2 teksto vietos rezervavimo ženklas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6" name="2 teksto vietos rezervavimo ženklas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7" name="2 teksto vietos rezervavimo ženklas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3" name="2 teksto vietos rezervavimo ženklas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9" name="2 teksto vietos rezervavimo ženklas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5" name="2 teksto vietos rezervavimo ženklas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1" name="2 teksto vietos rezervavimo ženklas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7" name="2 teksto vietos rezervavimo ženklas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8" name="2 teksto vietos rezervavimo ženklas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4" name="2 teksto vietos rezervavimo ženklas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0" name="2 teksto vietos rezervavimo ženklas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6" name="2 teksto vietos rezervavimo ženklas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2" name="2 teksto vietos rezervavimo ženklas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8" name="2 teksto vietos rezervavimo ženklas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2" name="1 datos vietos rezervavimo ženklas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DD0339B0-5E57-4437-AF6E-C5ADDEDC21E4}" type="datetime1">
              <a:rPr lang="lt-LT" smtClean="0"/>
              <a:pPr/>
              <a:t>2015-02-10</a:t>
            </a:fld>
            <a:endParaRPr lang="lt-LT" dirty="0"/>
          </a:p>
        </p:txBody>
      </p:sp>
      <p:sp>
        <p:nvSpPr>
          <p:cNvPr id="3" name="2 poraštės vietos rezervavimo ženklas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78" name="77 teksto laukas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lt-LT" sz="2400" dirty="0" smtClean="0">
                <a:solidFill>
                  <a:schemeClr val="accent1"/>
                </a:solidFill>
              </a:rPr>
              <a:t>2014</a:t>
            </a:r>
            <a:endParaRPr lang="lt-LT" sz="2400" dirty="0">
              <a:solidFill>
                <a:schemeClr val="accent1"/>
              </a:solidFill>
            </a:endParaRPr>
          </a:p>
        </p:txBody>
      </p:sp>
      <p:sp>
        <p:nvSpPr>
          <p:cNvPr id="5" name="4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pavad. stilių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4 m. rugsėj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1791 teksto laukas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rugsėjis 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3" name="1792 teksto laukas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1793 teksto laukas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3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1794 teksto laukas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4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1795 teksto laukas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5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1796 teksto laukas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6/7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8" name="1797 teksto laukas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8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9" name="1798 teksto laukas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9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0" name="1799 teksto laukas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10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1" name="1800 teksto laukas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2" name="1801 teksto laukas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3" name="1802 teksto laukas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13/14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4" name="1803 teksto laukas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15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5" name="1804 teksto laukas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6" name="1805 teksto laukas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17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7" name="1806 teksto laukas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18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8" name="1807 teksto laukas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19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9" name="1808 teksto laukas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20/21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0" name="1809 teksto laukas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1" name="1810 teksto laukas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23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2" name="1811 teksto laukas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24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3" name="1812 teksto laukas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25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4" name="1813 teksto laukas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5" name="1814 teksto laukas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27/28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6" name="1815 teksto laukas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29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7" name="1816 teksto laukas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30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8" name="1817 teksto laukas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spalis 1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1818 teksto laukas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20" name="1819 teksto laukas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21" name="1820 teksto laukas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1821 teksto laukas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23" name="1822 teksto laukas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1823 teksto laukas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1824 teksto laukas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1825 teksto laukas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1826 teksto laukas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11/12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2 teksto vietos rezervavimo ženklas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6" name="2 teksto vietos rezervavimo ženklas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2" name="2 teksto vietos rezervavimo ženklas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8" name="2 teksto vietos rezervavimo ženklas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4" name="2 teksto vietos rezervavimo ženklas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0" name="2 teksto vietos rezervavimo ženklas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9" name="2 teksto vietos rezervavimo ženklas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5" name="2 teksto vietos rezervavimo ženklas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1" name="2 teksto vietos rezervavimo ženklas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7" name="2 teksto vietos rezervavimo ženklas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3" name="2 teksto vietos rezervavimo ženklas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9" name="2 teksto vietos rezervavimo ženklas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1" name="2 teksto vietos rezervavimo ženklas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7" name="2 teksto vietos rezervavimo ženklas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3" name="2 teksto vietos rezervavimo ženklas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9" name="2 teksto vietos rezervavimo ženklas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5" name="2 teksto vietos rezervavimo ženklas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1" name="2 teksto vietos rezervavimo ženklas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2" name="2 teksto vietos rezervavimo ženklas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8" name="2 teksto vietos rezervavimo ženklas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4" name="2 teksto vietos rezervavimo ženklas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0" name="2 teksto vietos rezervavimo ženklas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6" name="2 teksto vietos rezervavimo ženklas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2" name="2 teksto vietos rezervavimo ženklas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3" name="2 teksto vietos rezervavimo ženklas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9" name="2 teksto vietos rezervavimo ženklas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5" name="2 teksto vietos rezervavimo ženklas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1" name="2 teksto vietos rezervavimo ženklas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7" name="2 teksto vietos rezervavimo ženklas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3" name="2 teksto vietos rezervavimo ženklas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4" name="2 teksto vietos rezervavimo ženklas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0" name="2 teksto vietos rezervavimo ženklas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6" name="2 teksto vietos rezervavimo ženklas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2" name="2 teksto vietos rezervavimo ženklas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8" name="2 teksto vietos rezervavimo ženklas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4" name="2 teksto vietos rezervavimo ženklas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2" name="1 datos vietos rezervavimo ženklas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18A9CD2D-93E7-48F0-985B-CA779AE06902}" type="datetime1">
              <a:rPr lang="lt-LT" smtClean="0"/>
              <a:pPr/>
              <a:t>2015-02-10</a:t>
            </a:fld>
            <a:endParaRPr lang="lt-LT" dirty="0"/>
          </a:p>
        </p:txBody>
      </p:sp>
      <p:sp>
        <p:nvSpPr>
          <p:cNvPr id="3" name="2 poraštės vietos rezervavimo ženklas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78" name="77 teksto laukas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lt-LT" sz="2400" dirty="0" smtClean="0">
                <a:solidFill>
                  <a:schemeClr val="accent1"/>
                </a:solidFill>
              </a:rPr>
              <a:t>2014</a:t>
            </a:r>
            <a:endParaRPr lang="lt-LT" sz="2400" dirty="0">
              <a:solidFill>
                <a:schemeClr val="accent1"/>
              </a:solidFill>
            </a:endParaRPr>
          </a:p>
        </p:txBody>
      </p:sp>
      <p:sp>
        <p:nvSpPr>
          <p:cNvPr id="5" name="4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pavad. stilių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4 m. spa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1791 teksto laukas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rugsėjis 29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1792 teksto laukas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4" name="1793 teksto laukas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1300" b="0" dirty="0" smtClean="0">
                <a:solidFill>
                  <a:schemeClr val="tx1"/>
                </a:solidFill>
              </a:rPr>
              <a:t>spalis 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5" name="1794 teksto laukas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6" name="1795 teksto laukas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3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7" name="1796 teksto laukas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4/5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8" name="1797 teksto laukas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9" name="1798 teksto laukas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7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0" name="1799 teksto laukas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8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1" name="1800 teksto laukas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9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2" name="1801 teksto laukas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10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3" name="1802 teksto laukas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11/12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4" name="1803 teksto laukas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13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5" name="1804 teksto laukas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14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6" name="1805 teksto laukas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15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7" name="1806 teksto laukas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8" name="1807 teksto laukas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17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9" name="1808 teksto laukas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18/19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0" name="1809 teksto laukas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20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1" name="1810 teksto laukas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2" name="1811 teksto laukas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3" name="1812 teksto laukas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23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4" name="1813 teksto laukas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24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5" name="1814 teksto laukas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25/26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6" name="1815 teksto laukas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27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7" name="1816 teksto laukas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28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8" name="1817 teksto laukas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29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9" name="1818 teksto laukas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30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20" name="1819 teksto laukas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31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1820 teksto laukas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lapkritis</a:t>
            </a:r>
            <a:r>
              <a:rPr lang="es-US"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1/2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1821 teksto laukas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1822 teksto laukas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1823 teksto laukas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1824 teksto laukas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1825 teksto laukas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1826 teksto laukas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2 teksto vietos rezervavimo ženklas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7" name="2 teksto vietos rezervavimo ženklas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3" name="2 teksto vietos rezervavimo ženklas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9" name="2 teksto vietos rezervavimo ženklas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5" name="2 teksto vietos rezervavimo ženklas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1" name="2 teksto vietos rezervavimo ženklas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6" name="2 teksto vietos rezervavimo ženklas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2" name="2 teksto vietos rezervavimo ženklas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8" name="2 teksto vietos rezervavimo ženklas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4" name="2 teksto vietos rezervavimo ženklas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0" name="2 teksto vietos rezervavimo ženklas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2" name="2 teksto vietos rezervavimo ženklas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8" name="2 teksto vietos rezervavimo ženklas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4" name="2 teksto vietos rezervavimo ženklas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0" name="2 teksto vietos rezervavimo ženklas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6" name="2 teksto vietos rezervavimo ženklas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2" name="2 teksto vietos rezervavimo ženklas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3" name="2 teksto vietos rezervavimo ženklas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9" name="2 teksto vietos rezervavimo ženklas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5" name="2 teksto vietos rezervavimo ženklas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1" name="2 teksto vietos rezervavimo ženklas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7" name="2 teksto vietos rezervavimo ženklas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3" name="2 teksto vietos rezervavimo ženklas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4" name="2 teksto vietos rezervavimo ženklas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0" name="2 teksto vietos rezervavimo ženklas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6" name="2 teksto vietos rezervavimo ženklas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2" name="2 teksto vietos rezervavimo ženklas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8" name="2 teksto vietos rezervavimo ženklas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4" name="2 teksto vietos rezervavimo ženklas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5" name="2 teksto vietos rezervavimo ženklas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1" name="2 teksto vietos rezervavimo ženklas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7" name="2 teksto vietos rezervavimo ženklas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3" name="2 teksto vietos rezervavimo ženklas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9" name="2 teksto vietos rezervavimo ženklas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5" name="2 teksto vietos rezervavimo ženklas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2" name="1 datos vietos rezervavimo ženklas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282909BF-85EB-4CA6-BBFA-A8AA602EAED4}" type="datetime1">
              <a:rPr lang="lt-LT" smtClean="0"/>
              <a:pPr/>
              <a:t>2015-02-10</a:t>
            </a:fld>
            <a:endParaRPr lang="lt-LT" dirty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78" name="77 teksto laukas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lt-LT" sz="2400" dirty="0" smtClean="0">
                <a:solidFill>
                  <a:schemeClr val="accent1"/>
                </a:solidFill>
              </a:rPr>
              <a:t>2014</a:t>
            </a:r>
            <a:endParaRPr lang="lt-LT" sz="2400" dirty="0">
              <a:solidFill>
                <a:schemeClr val="accent1"/>
              </a:solidFill>
            </a:endParaRPr>
          </a:p>
        </p:txBody>
      </p:sp>
      <p:sp>
        <p:nvSpPr>
          <p:cNvPr id="6" name="5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pavad. stilių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4 m. lapkrit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1791 teksto laukas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spalis 27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1792 teksto laukas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1793 teksto laukas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1794 teksto laukas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1795 teksto laukas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7" name="1796 teksto laukas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lapkritis 1/2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8" name="1797 teksto laukas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3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9" name="1798 teksto laukas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4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0" name="1799 teksto laukas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5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1" name="1800 teksto laukas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2" name="1801 teksto laukas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7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3" name="1802 teksto laukas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8/9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4" name="1803 teksto laukas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10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5" name="1804 teksto laukas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6" name="1805 teksto laukas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7" name="1806 teksto laukas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13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8" name="1807 teksto laukas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14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9" name="1808 teksto laukas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15/16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0" name="1809 teksto laukas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17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1" name="1810 teksto laukas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18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2" name="1811 teksto laukas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19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3" name="1812 teksto laukas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20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4" name="1813 teksto laukas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5" name="1814 teksto laukas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22/23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6" name="1815 teksto laukas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24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7" name="1816 teksto laukas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25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8" name="1817 teksto laukas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9" name="1818 teksto laukas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27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20" name="1819 teksto laukas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28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21" name="1820 teksto laukas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29/30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68 teksto laukas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gruodis</a:t>
            </a:r>
            <a:r>
              <a:rPr lang="es-US"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69 teksto laukas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70 teksto laukas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71 teksto laukas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72 teksto laukas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73 teksto laukas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2 teksto vietos rezervavimo ženklas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0" name="2 teksto vietos rezervavimo ženklas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6" name="2 teksto vietos rezervavimo ženklas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2" name="2 teksto vietos rezervavimo ženklas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8" name="2 teksto vietos rezervavimo ženklas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4" name="2 teksto vietos rezervavimo ženklas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3" name="2 teksto vietos rezervavimo ženklas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9" name="2 teksto vietos rezervavimo ženklas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5" name="2 teksto vietos rezervavimo ženklas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1" name="2 teksto vietos rezervavimo ženklas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7" name="2 teksto vietos rezervavimo ženklas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3" name="2 teksto vietos rezervavimo ženklas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5" name="2 teksto vietos rezervavimo ženklas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1" name="2 teksto vietos rezervavimo ženklas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7" name="2 teksto vietos rezervavimo ženklas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3" name="2 teksto vietos rezervavimo ženklas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9" name="2 teksto vietos rezervavimo ženklas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5" name="2 teksto vietos rezervavimo ženklas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6" name="2 teksto vietos rezervavimo ženklas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2" name="2 teksto vietos rezervavimo ženklas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8" name="2 teksto vietos rezervavimo ženklas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4" name="2 teksto vietos rezervavimo ženklas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0" name="2 teksto vietos rezervavimo ženklas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6" name="2 teksto vietos rezervavimo ženklas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7" name="2 teksto vietos rezervavimo ženklas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3" name="2 teksto vietos rezervavimo ženklas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9" name="2 teksto vietos rezervavimo ženklas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5" name="2 teksto vietos rezervavimo ženklas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1" name="2 teksto vietos rezervavimo ženklas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7" name="2 teksto vietos rezervavimo ženklas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8" name="2 teksto vietos rezervavimo ženklas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4" name="2 teksto vietos rezervavimo ženklas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0" name="2 teksto vietos rezervavimo ženklas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6" name="2 teksto vietos rezervavimo ženklas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2" name="2 teksto vietos rezervavimo ženklas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8" name="2 teksto vietos rezervavimo ženklas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2" name="1 datos vietos rezervavimo ženklas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0D172028-88DB-40D2-8861-C58A0BC88C1E}" type="datetime1">
              <a:rPr lang="lt-LT" smtClean="0"/>
              <a:pPr/>
              <a:t>2015-02-10</a:t>
            </a:fld>
            <a:endParaRPr lang="lt-LT" dirty="0"/>
          </a:p>
        </p:txBody>
      </p:sp>
      <p:sp>
        <p:nvSpPr>
          <p:cNvPr id="3" name="2 poraštės vietos rezervavimo ženklas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78" name="77 teksto laukas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lt-LT" sz="2400" dirty="0" smtClean="0">
                <a:solidFill>
                  <a:schemeClr val="accent1"/>
                </a:solidFill>
              </a:rPr>
              <a:t>2014</a:t>
            </a:r>
            <a:endParaRPr lang="lt-LT" sz="2400" dirty="0">
              <a:solidFill>
                <a:schemeClr val="accent1"/>
              </a:solidFill>
            </a:endParaRPr>
          </a:p>
        </p:txBody>
      </p:sp>
      <p:sp>
        <p:nvSpPr>
          <p:cNvPr id="5" name="4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pavad. stilių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4 m. gruo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1791 teksto laukas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gruodis 1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1792 teksto laukas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1793 teksto laukas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3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1794 teksto laukas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4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1795 teksto laukas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5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1796 teksto laukas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6/7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8" name="1797 teksto laukas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8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9" name="1798 teksto laukas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9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0" name="1799 teksto laukas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10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1" name="1800 teksto laukas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2" name="1801 teksto laukas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3" name="1802 teksto laukas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13/14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4" name="1803 teksto laukas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15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5" name="1804 teksto laukas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6" name="1805 teksto laukas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17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7" name="1806 teksto laukas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18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8" name="1807 teksto laukas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19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9" name="1808 teksto laukas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20/21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0" name="1809 teksto laukas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1" name="1810 teksto laukas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23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2" name="1811 teksto laukas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24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3" name="1812 teksto laukas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25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4" name="1813 teksto laukas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5" name="1814 teksto laukas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27/28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6" name="1815 teksto laukas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29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7" name="1816 teksto laukas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30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8" name="1817 teksto laukas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31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9" name="1818 teksto laukas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sausis 1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1819 teksto laukas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21" name="1820 teksto laukas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3/4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22" name="1821 teksto laukas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23" name="1822 teksto laukas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24" name="1823 teksto laukas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1824 teksto laukas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1825 teksto laukas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1826 teksto laukas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10/11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2 teksto vietos rezervavimo ženklas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6" name="2 teksto vietos rezervavimo ženklas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2" name="2 teksto vietos rezervavimo ženklas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8" name="2 teksto vietos rezervavimo ženklas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4" name="2 teksto vietos rezervavimo ženklas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0" name="2 teksto vietos rezervavimo ženklas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9" name="2 teksto vietos rezervavimo ženklas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5" name="2 teksto vietos rezervavimo ženklas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1" name="2 teksto vietos rezervavimo ženklas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7" name="2 teksto vietos rezervavimo ženklas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3" name="2 teksto vietos rezervavimo ženklas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9" name="2 teksto vietos rezervavimo ženklas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1" name="2 teksto vietos rezervavimo ženklas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7" name="2 teksto vietos rezervavimo ženklas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3" name="2 teksto vietos rezervavimo ženklas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9" name="2 teksto vietos rezervavimo ženklas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5" name="2 teksto vietos rezervavimo ženklas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1" name="2 teksto vietos rezervavimo ženklas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2" name="2 teksto vietos rezervavimo ženklas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8" name="2 teksto vietos rezervavimo ženklas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4" name="2 teksto vietos rezervavimo ženklas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0" name="2 teksto vietos rezervavimo ženklas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6" name="2 teksto vietos rezervavimo ženklas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2" name="2 teksto vietos rezervavimo ženklas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3" name="2 teksto vietos rezervavimo ženklas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9" name="2 teksto vietos rezervavimo ženklas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5" name="2 teksto vietos rezervavimo ženklas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1" name="2 teksto vietos rezervavimo ženklas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7" name="2 teksto vietos rezervavimo ženklas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3" name="2 teksto vietos rezervavimo ženklas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4" name="2 teksto vietos rezervavimo ženklas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0" name="2 teksto vietos rezervavimo ženklas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6" name="2 teksto vietos rezervavimo ženklas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2" name="2 teksto vietos rezervavimo ženklas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8" name="2 teksto vietos rezervavimo ženklas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74" name="2 teksto vietos rezervavimo ženklas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2" name="1 datos vietos rezervavimo ženklas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ABDF6720-0072-49DF-9CF3-8176E16739E3}" type="datetime1">
              <a:rPr lang="lt-LT" smtClean="0"/>
              <a:pPr/>
              <a:t>2015-02-10</a:t>
            </a:fld>
            <a:endParaRPr lang="lt-LT" dirty="0"/>
          </a:p>
        </p:txBody>
      </p:sp>
      <p:sp>
        <p:nvSpPr>
          <p:cNvPr id="3" name="2 poraštės vietos rezervavimo ženklas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78" name="77 teksto laukas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lt-LT" sz="2400" dirty="0" smtClean="0">
                <a:solidFill>
                  <a:schemeClr val="accent1"/>
                </a:solidFill>
              </a:rPr>
              <a:t>2014</a:t>
            </a:r>
            <a:endParaRPr lang="lt-LT" sz="2400" dirty="0">
              <a:solidFill>
                <a:schemeClr val="accent1"/>
              </a:solidFill>
            </a:endParaRPr>
          </a:p>
        </p:txBody>
      </p:sp>
      <p:sp>
        <p:nvSpPr>
          <p:cNvPr id="5" name="4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pavad. stilių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5 m. sau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1791 teksto laukas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gruodis 29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1792 teksto laukas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1793 teksto laukas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1794 teksto laukas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sausis 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6" name="1795 teksto laukas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7" name="1796 teksto laukas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3/4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8" name="1797 teksto laukas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5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9" name="1798 teksto laukas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0" name="1799 teksto laukas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7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1" name="1800 teksto laukas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8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2" name="1801 teksto laukas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9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3" name="1802 teksto laukas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10/11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4" name="1803 teksto laukas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5" name="1804 teksto laukas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13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6" name="1805 teksto laukas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14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7" name="1806 teksto laukas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15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8" name="1807 teksto laukas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9" name="1808 teksto laukas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17/18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0" name="1809 teksto laukas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19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1" name="1810 teksto laukas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20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2" name="1811 teksto laukas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3" name="1812 teksto laukas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4" name="1813 teksto laukas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23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5" name="1814 teksto laukas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24/25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6" name="1815 teksto laukas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7" name="1816 teksto laukas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27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8" name="1817 teksto laukas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28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9" name="1818 teksto laukas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29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20" name="1819 teksto laukas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30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21" name="1820 teksto laukas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31</a:t>
            </a:r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/vasaris 1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68 teksto laukas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69 teksto laukas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70 teksto laukas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71 teksto laukas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72 teksto laukas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73 teksto laukas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2 teksto vietos rezervavimo ženklas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0" name="2 teksto vietos rezervavimo ženklas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6" name="2 teksto vietos rezervavimo ženklas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2" name="2 teksto vietos rezervavimo ženklas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8" name="2 teksto vietos rezervavimo ženklas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4" name="2 teksto vietos rezervavimo ženklas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3" name="2 teksto vietos rezervavimo ženklas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9" name="2 teksto vietos rezervavimo ženklas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5" name="2 teksto vietos rezervavimo ženklas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1" name="2 teksto vietos rezervavimo ženklas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7" name="2 teksto vietos rezervavimo ženklas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3" name="2 teksto vietos rezervavimo ženklas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5" name="2 teksto vietos rezervavimo ženklas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1" name="2 teksto vietos rezervavimo ženklas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7" name="2 teksto vietos rezervavimo ženklas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3" name="2 teksto vietos rezervavimo ženklas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9" name="2 teksto vietos rezervavimo ženklas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5" name="2 teksto vietos rezervavimo ženklas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6" name="2 teksto vietos rezervavimo ženklas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2" name="2 teksto vietos rezervavimo ženklas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8" name="2 teksto vietos rezervavimo ženklas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4" name="2 teksto vietos rezervavimo ženklas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0" name="2 teksto vietos rezervavimo ženklas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6" name="2 teksto vietos rezervavimo ženklas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7" name="2 teksto vietos rezervavimo ženklas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3" name="2 teksto vietos rezervavimo ženklas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9" name="2 teksto vietos rezervavimo ženklas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5" name="2 teksto vietos rezervavimo ženklas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1" name="2 teksto vietos rezervavimo ženklas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7" name="2 teksto vietos rezervavimo ženklas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8" name="2 teksto vietos rezervavimo ženklas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4" name="2 teksto vietos rezervavimo ženklas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0" name="2 teksto vietos rezervavimo ženklas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6" name="2 teksto vietos rezervavimo ženklas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2" name="2 teksto vietos rezervavimo ženklas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8" name="2 teksto vietos rezervavimo ženklas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2" name="1 datos vietos rezervavimo ženklas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EB162372-8E25-4288-BE8F-0AD93CEA3734}" type="datetime1">
              <a:rPr lang="lt-LT" smtClean="0"/>
              <a:pPr/>
              <a:t>2015-02-10</a:t>
            </a:fld>
            <a:endParaRPr lang="lt-LT" dirty="0"/>
          </a:p>
        </p:txBody>
      </p:sp>
      <p:sp>
        <p:nvSpPr>
          <p:cNvPr id="3" name="2 poraštės vietos rezervavimo ženklas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78" name="77 teksto laukas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lt-LT" sz="2400" dirty="0" smtClean="0">
                <a:solidFill>
                  <a:schemeClr val="accent1"/>
                </a:solidFill>
              </a:rPr>
              <a:t>2015</a:t>
            </a:r>
            <a:endParaRPr lang="lt-LT" sz="2400" dirty="0">
              <a:solidFill>
                <a:schemeClr val="accent1"/>
              </a:solidFill>
            </a:endParaRPr>
          </a:p>
        </p:txBody>
      </p:sp>
      <p:sp>
        <p:nvSpPr>
          <p:cNvPr id="5" name="4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pavad. stilių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5 m. vasa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1791 teksto laukas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sausis 26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1792 teksto laukas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1793 teksto laukas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1794 teksto laukas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1795 teksto laukas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1796 teksto laukas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r>
              <a:rPr lang="lt-LT" sz="1300" b="0" dirty="0" smtClean="0">
                <a:solidFill>
                  <a:schemeClr val="tx1"/>
                </a:solidFill>
              </a:rPr>
              <a:t>/vasaris 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8" name="1797 teksto laukas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9" name="1798 teksto laukas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3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0" name="1799 teksto laukas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4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1" name="1800 teksto laukas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5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2" name="1801 teksto laukas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3" name="1802 teksto laukas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7/8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4" name="1803 teksto laukas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9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5" name="1804 teksto laukas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10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6" name="1805 teksto laukas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7" name="1806 teksto laukas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8" name="1807 teksto laukas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13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9" name="1808 teksto laukas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14/15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0" name="1809 teksto laukas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1" name="1810 teksto laukas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17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2" name="1811 teksto laukas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18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3" name="1812 teksto laukas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19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4" name="1813 teksto laukas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20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5" name="1814 teksto laukas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21/22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6" name="1815 teksto laukas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23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7" name="1816 teksto laukas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24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8" name="1817 teksto laukas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25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9" name="1818 teksto laukas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20" name="1819 teksto laukas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27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21" name="1820 teksto laukas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28</a:t>
            </a:r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/kovas 1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68 teksto laukas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69 teksto laukas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70 teksto laukas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71 teksto laukas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72 teksto laukas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73 teksto laukas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2 teksto vietos rezervavimo ženklas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0" name="2 teksto vietos rezervavimo ženklas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6" name="2 teksto vietos rezervavimo ženklas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2" name="2 teksto vietos rezervavimo ženklas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8" name="2 teksto vietos rezervavimo ženklas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4" name="2 teksto vietos rezervavimo ženklas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3" name="2 teksto vietos rezervavimo ženklas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9" name="2 teksto vietos rezervavimo ženklas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5" name="2 teksto vietos rezervavimo ženklas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1" name="2 teksto vietos rezervavimo ženklas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7" name="2 teksto vietos rezervavimo ženklas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3" name="2 teksto vietos rezervavimo ženklas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5" name="2 teksto vietos rezervavimo ženklas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1" name="2 teksto vietos rezervavimo ženklas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7" name="2 teksto vietos rezervavimo ženklas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3" name="2 teksto vietos rezervavimo ženklas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9" name="2 teksto vietos rezervavimo ženklas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5" name="2 teksto vietos rezervavimo ženklas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6" name="2 teksto vietos rezervavimo ženklas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2" name="2 teksto vietos rezervavimo ženklas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8" name="2 teksto vietos rezervavimo ženklas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4" name="2 teksto vietos rezervavimo ženklas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0" name="2 teksto vietos rezervavimo ženklas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6" name="2 teksto vietos rezervavimo ženklas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7" name="2 teksto vietos rezervavimo ženklas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3" name="2 teksto vietos rezervavimo ženklas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9" name="2 teksto vietos rezervavimo ženklas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5" name="2 teksto vietos rezervavimo ženklas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1" name="2 teksto vietos rezervavimo ženklas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7" name="2 teksto vietos rezervavimo ženklas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8" name="2 teksto vietos rezervavimo ženklas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4" name="2 teksto vietos rezervavimo ženklas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0" name="2 teksto vietos rezervavimo ženklas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6" name="2 teksto vietos rezervavimo ženklas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2" name="2 teksto vietos rezervavimo ženklas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8" name="2 teksto vietos rezervavimo ženklas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2" name="1 datos vietos rezervavimo ženklas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FBB72135-C524-4876-969F-8EFA2BA153CC}" type="datetime1">
              <a:rPr lang="lt-LT" smtClean="0"/>
              <a:pPr/>
              <a:t>2015-02-10</a:t>
            </a:fld>
            <a:endParaRPr lang="lt-LT" dirty="0"/>
          </a:p>
        </p:txBody>
      </p:sp>
      <p:sp>
        <p:nvSpPr>
          <p:cNvPr id="3" name="2 poraštės vietos rezervavimo ženklas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78" name="77 teksto laukas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lt-LT" sz="2400" dirty="0" smtClean="0">
                <a:solidFill>
                  <a:schemeClr val="accent1"/>
                </a:solidFill>
              </a:rPr>
              <a:t>2015</a:t>
            </a:r>
            <a:endParaRPr lang="lt-LT" sz="2400" dirty="0">
              <a:solidFill>
                <a:schemeClr val="accent1"/>
              </a:solidFill>
            </a:endParaRPr>
          </a:p>
        </p:txBody>
      </p:sp>
      <p:sp>
        <p:nvSpPr>
          <p:cNvPr id="5" name="4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pavad. stilių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5 m. ko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1791 teksto laukas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vasaris 23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1792 teksto laukas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24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1793 teksto laukas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1794 teksto laukas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1795 teksto laukas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1796 teksto laukas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r>
              <a:rPr lang="lt-LT" sz="1300" b="0" dirty="0" smtClean="0">
                <a:solidFill>
                  <a:schemeClr val="tx1"/>
                </a:solidFill>
              </a:rPr>
              <a:t>/kovas 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8" name="1797 teksto laukas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799" name="1798 teksto laukas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3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0" name="1799 teksto laukas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4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1" name="1800 teksto laukas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5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2" name="1801 teksto laukas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3" name="1802 teksto laukas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7/8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4" name="1803 teksto laukas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9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5" name="1804 teksto laukas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10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6" name="1805 teksto laukas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11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7" name="1806 teksto laukas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8" name="1807 teksto laukas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13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09" name="1808 teksto laukas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14/15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0" name="1809 teksto laukas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1" name="1810 teksto laukas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17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2" name="1811 teksto laukas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18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3" name="1812 teksto laukas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19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4" name="1813 teksto laukas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20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5" name="1814 teksto laukas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21/22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6" name="1815 teksto laukas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23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7" name="1816 teksto laukas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24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8" name="1817 teksto laukas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25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19" name="1818 teksto laukas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26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20" name="1819 teksto laukas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27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1821" name="1820 teksto laukas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28/29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69" name="68 teksto laukas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30</a:t>
            </a:r>
            <a:endParaRPr lang="lt-LT" sz="1300" b="0" dirty="0">
              <a:solidFill>
                <a:schemeClr val="tx1"/>
              </a:solidFill>
            </a:endParaRPr>
          </a:p>
        </p:txBody>
      </p:sp>
      <p:sp>
        <p:nvSpPr>
          <p:cNvPr id="70" name="69 teksto laukas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tx1"/>
                </a:solidFill>
              </a:rPr>
              <a:t>31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70 teksto laukas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balandis 1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71 teksto laukas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72 teksto laukas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73 teksto laukas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lt-LT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lt-L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2 teksto vietos rezervavimo ženklas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0" name="2 teksto vietos rezervavimo ženklas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6" name="2 teksto vietos rezervavimo ženklas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2" name="2 teksto vietos rezervavimo ženklas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8" name="2 teksto vietos rezervavimo ženklas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4" name="2 teksto vietos rezervavimo ženklas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3" name="2 teksto vietos rezervavimo ženklas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9" name="2 teksto vietos rezervavimo ženklas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5" name="2 teksto vietos rezervavimo ženklas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1" name="2 teksto vietos rezervavimo ženklas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7" name="2 teksto vietos rezervavimo ženklas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3" name="2 teksto vietos rezervavimo ženklas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5" name="2 teksto vietos rezervavimo ženklas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1" name="2 teksto vietos rezervavimo ženklas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7" name="2 teksto vietos rezervavimo ženklas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3" name="2 teksto vietos rezervavimo ženklas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9" name="2 teksto vietos rezervavimo ženklas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5" name="2 teksto vietos rezervavimo ženklas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6" name="2 teksto vietos rezervavimo ženklas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2" name="2 teksto vietos rezervavimo ženklas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8" name="2 teksto vietos rezervavimo ženklas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4" name="2 teksto vietos rezervavimo ženklas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0" name="2 teksto vietos rezervavimo ženklas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6" name="2 teksto vietos rezervavimo ženklas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7" name="2 teksto vietos rezervavimo ženklas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3" name="2 teksto vietos rezervavimo ženklas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9" name="2 teksto vietos rezervavimo ženklas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5" name="2 teksto vietos rezervavimo ženklas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1" name="2 teksto vietos rezervavimo ženklas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7" name="2 teksto vietos rezervavimo ženklas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38" name="2 teksto vietos rezervavimo ženklas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44" name="2 teksto vietos rezervavimo ženklas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0" name="2 teksto vietos rezervavimo ženklas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56" name="2 teksto vietos rezervavimo ženklas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2" name="2 teksto vietos rezervavimo ženklas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68" name="2 teksto vietos rezervavimo ženklas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  <a:endParaRPr lang="lt-LT" dirty="0"/>
          </a:p>
        </p:txBody>
      </p:sp>
      <p:sp>
        <p:nvSpPr>
          <p:cNvPr id="2" name="1 datos vietos rezervavimo ženklas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C5EA7A67-5DD8-41C6-A4A1-F68DFEFA2673}" type="datetime1">
              <a:rPr lang="lt-LT" smtClean="0"/>
              <a:pPr/>
              <a:t>2015-02-10</a:t>
            </a:fld>
            <a:endParaRPr lang="lt-LT" dirty="0"/>
          </a:p>
        </p:txBody>
      </p:sp>
      <p:sp>
        <p:nvSpPr>
          <p:cNvPr id="3" name="2 poraštės vietos rezervavimo ženklas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78" name="77 teksto laukas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lt-LT" sz="2400" dirty="0" smtClean="0">
                <a:solidFill>
                  <a:schemeClr val="accent1"/>
                </a:solidFill>
              </a:rPr>
              <a:t>2015</a:t>
            </a:r>
            <a:endParaRPr lang="lt-LT" sz="2400" dirty="0">
              <a:solidFill>
                <a:schemeClr val="accent1"/>
              </a:solidFill>
            </a:endParaRPr>
          </a:p>
        </p:txBody>
      </p:sp>
      <p:sp>
        <p:nvSpPr>
          <p:cNvPr id="5" name="4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pavad. stilių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arpiklis_dešinėje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lt-LT" dirty="0"/>
          </a:p>
        </p:txBody>
      </p:sp>
      <p:sp>
        <p:nvSpPr>
          <p:cNvPr id="85" name="tarpiklis_kairėje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lt-LT" dirty="0"/>
          </a:p>
        </p:txBody>
      </p:sp>
      <p:sp>
        <p:nvSpPr>
          <p:cNvPr id="8" name="7 suapvalintas stačiakampis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dirty="0"/>
          </a:p>
        </p:txBody>
      </p:sp>
      <p:grpSp>
        <p:nvGrpSpPr>
          <p:cNvPr id="3618" name="3617 grupė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3664 tiesioji jungtis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3665 tiesioji jungtis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3666 tiesioji jungtis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3667 tiesioji jungtis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3668 tiesioji jungtis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3669 tiesioji jungtis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3670 tiesioji jungtis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3618 grupė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3657 tiesioji jungtis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3658 tiesioji jungtis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3659 tiesioji jungtis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3660 tiesioji jungtis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3661 tiesioji jungtis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3662 tiesioji jungtis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3663 tiesioji jungtis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3619 grupė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3650 tiesioji jungtis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3651 tiesioji jungtis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3652 tiesioji jungtis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3653 tiesioji jungtis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3654 tiesioji jungtis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3655 tiesioji jungtis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3656 tiesioji jungtis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3620 grupė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3643 tiesioji jungtis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3644 tiesioji jungtis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3645 tiesioji jungtis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3646 tiesioji jungtis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3647 tiesioji jungtis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3648 tiesioji jungtis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3649 tiesioji jungtis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3621 grupė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3636 tiesioji jungtis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3637 tiesioji jungtis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3638 tiesioji jungtis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3639 tiesioji jungtis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3640 tiesioji jungtis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3641 tiesioji jungtis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3642 tiesioji jungtis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3622 grupė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3629 tiesioji jungtis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3630 tiesioji jungtis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3631 tiesioji jungtis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3632 tiesioji jungtis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3633 tiesioji jungtis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3634 tiesioji jungtis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3635 tiesioji jungtis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14 grupė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3616 grupė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3671 tiesioji jungtis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3672 tiesioji jungtis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3673 tiesioji jungtis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3674 tiesioji jungtis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3675 tiesioji jungtis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3676 tiesioji jungtis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3677 tiesioji jungtis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3623 grupė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3624 tiesioji jungtis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3625 tiesioji jungtis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3626 tiesioji jungtis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3627 tiesioji jungtis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3628 tiesioji jungtis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dešinysis žiedas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28 ovalas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dirty="0"/>
            </a:p>
          </p:txBody>
        </p:sp>
        <p:pic>
          <p:nvPicPr>
            <p:cNvPr id="1061" name="37 paveikslėlis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kairysis žiedas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26 ovalas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dirty="0"/>
            </a:p>
          </p:txBody>
        </p:sp>
        <p:pic>
          <p:nvPicPr>
            <p:cNvPr id="48" name="37 paveikslėlis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1841 teksto laukas"/>
          <p:cNvSpPr txBox="1"/>
          <p:nvPr/>
        </p:nvSpPr>
        <p:spPr>
          <a:xfrm>
            <a:off x="537869" y="895350"/>
            <a:ext cx="1115675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lt-LT" sz="1200" b="1" dirty="0" smtClean="0">
                <a:solidFill>
                  <a:schemeClr val="accent1"/>
                </a:solidFill>
              </a:rPr>
              <a:t>PIRMADIENIS</a:t>
            </a:r>
            <a:endParaRPr lang="lt-LT" sz="1200" b="1" dirty="0">
              <a:solidFill>
                <a:schemeClr val="accent1"/>
              </a:solidFill>
            </a:endParaRPr>
          </a:p>
        </p:txBody>
      </p:sp>
      <p:sp>
        <p:nvSpPr>
          <p:cNvPr id="1843" name="1842 teksto laukas"/>
          <p:cNvSpPr txBox="1"/>
          <p:nvPr/>
        </p:nvSpPr>
        <p:spPr>
          <a:xfrm>
            <a:off x="1930488" y="895350"/>
            <a:ext cx="1115675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lt-LT" sz="1200" b="1" dirty="0" smtClean="0">
                <a:solidFill>
                  <a:schemeClr val="accent1"/>
                </a:solidFill>
              </a:rPr>
              <a:t>ANTRADIENIS</a:t>
            </a:r>
            <a:endParaRPr lang="lt-LT" sz="1200" b="1" dirty="0">
              <a:solidFill>
                <a:schemeClr val="accent1"/>
              </a:solidFill>
            </a:endParaRPr>
          </a:p>
        </p:txBody>
      </p:sp>
      <p:sp>
        <p:nvSpPr>
          <p:cNvPr id="1844" name="1843 teksto laukas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lt-LT" sz="1200" b="1" dirty="0" smtClean="0">
                <a:solidFill>
                  <a:schemeClr val="accent1"/>
                </a:solidFill>
              </a:rPr>
              <a:t>TREČIADIENIS</a:t>
            </a:r>
            <a:endParaRPr lang="lt-LT" sz="1200" b="1" dirty="0">
              <a:solidFill>
                <a:schemeClr val="accent1"/>
              </a:solidFill>
            </a:endParaRPr>
          </a:p>
        </p:txBody>
      </p:sp>
      <p:sp>
        <p:nvSpPr>
          <p:cNvPr id="1845" name="1844 teksto laukas"/>
          <p:cNvSpPr txBox="1"/>
          <p:nvPr/>
        </p:nvSpPr>
        <p:spPr>
          <a:xfrm>
            <a:off x="4649434" y="895350"/>
            <a:ext cx="1227243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lt-LT" sz="1200" b="1" dirty="0" smtClean="0">
                <a:solidFill>
                  <a:schemeClr val="accent1"/>
                </a:solidFill>
              </a:rPr>
              <a:t>KETVIRTADIENIS</a:t>
            </a:r>
            <a:endParaRPr lang="lt-LT" sz="1200" b="1" dirty="0">
              <a:solidFill>
                <a:schemeClr val="accent1"/>
              </a:solidFill>
            </a:endParaRPr>
          </a:p>
        </p:txBody>
      </p:sp>
      <p:sp>
        <p:nvSpPr>
          <p:cNvPr id="1846" name="1845 teksto laukas"/>
          <p:cNvSpPr txBox="1"/>
          <p:nvPr/>
        </p:nvSpPr>
        <p:spPr>
          <a:xfrm>
            <a:off x="6065704" y="895350"/>
            <a:ext cx="1227243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lt-LT" sz="1200" b="1" dirty="0" smtClean="0">
                <a:solidFill>
                  <a:schemeClr val="accent1"/>
                </a:solidFill>
              </a:rPr>
              <a:t>PENKTADIENIS</a:t>
            </a:r>
            <a:endParaRPr lang="lt-LT" sz="1200" b="1" dirty="0">
              <a:solidFill>
                <a:schemeClr val="accent1"/>
              </a:solidFill>
            </a:endParaRPr>
          </a:p>
        </p:txBody>
      </p:sp>
      <p:sp>
        <p:nvSpPr>
          <p:cNvPr id="1847" name="1846 teksto laukas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lt-LT" sz="1200" b="1" dirty="0" smtClean="0">
                <a:solidFill>
                  <a:schemeClr val="accent1"/>
                </a:solidFill>
              </a:rPr>
              <a:t>ŠT/SK</a:t>
            </a:r>
            <a:endParaRPr lang="lt-LT" sz="1200" b="1" dirty="0">
              <a:solidFill>
                <a:schemeClr val="accent1"/>
              </a:solidFill>
            </a:endParaRPr>
          </a:p>
        </p:txBody>
      </p:sp>
      <p:sp>
        <p:nvSpPr>
          <p:cNvPr id="2" name="1 pavadinimo vietos rezervavimo ženklas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pavad. stilių</a:t>
            </a:r>
            <a:endParaRPr lang="lt-LT" dirty="0"/>
          </a:p>
        </p:txBody>
      </p:sp>
      <p:sp>
        <p:nvSpPr>
          <p:cNvPr id="3" name="2 teksto vietos rezervavimo ženklas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800">
                <a:solidFill>
                  <a:schemeClr val="accent1"/>
                </a:solidFill>
              </a:defRPr>
            </a:lvl1pPr>
          </a:lstStyle>
          <a:p>
            <a:fld id="{6A7843E1-4EBF-4D66-BCAB-EED620F194B9}" type="datetime1">
              <a:rPr lang="lt-LT" smtClean="0"/>
              <a:pPr/>
              <a:t>2015-02-10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rtl="0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800">
                <a:solidFill>
                  <a:schemeClr val="accent1"/>
                </a:solidFill>
              </a:defRPr>
            </a:lvl1pPr>
          </a:lstStyle>
          <a:p>
            <a:fld id="{53CB5F7B-7C15-41FD-9488-0FCC5C0A130E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68" r:id="rId3"/>
    <p:sldLayoutId id="2147483674" r:id="rId4"/>
    <p:sldLayoutId id="2147483675" r:id="rId5"/>
    <p:sldLayoutId id="2147483676" r:id="rId6"/>
    <p:sldLayoutId id="2147483664" r:id="rId7"/>
    <p:sldLayoutId id="2147483665" r:id="rId8"/>
    <p:sldLayoutId id="2147483679" r:id="rId9"/>
    <p:sldLayoutId id="2147483660" r:id="rId10"/>
    <p:sldLayoutId id="2147483680" r:id="rId11"/>
    <p:sldLayoutId id="2147483681" r:id="rId12"/>
    <p:sldLayoutId id="2147483682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eksto vietos rezervavimo ženklas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0" name="9 teksto vietos rezervavimo ženklas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6" name="15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2" name="21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8" name="27 teksto vietos rezervavimo ženklas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4" name="3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9" name="8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5" name="14 teksto vietos rezervavimo ženklas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1" name="20 teksto vietos rezervavimo ženklas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7" name="26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3" name="3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1" name="10 teksto vietos rezervavimo ženklas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7" name="16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3" name="22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9" name="28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5" name="34 teksto vietos rezervavimo ženklas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" name="5 teksto vietos rezervavimo ženklas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2" name="11 teksto vietos rezervavimo ženklas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8" name="17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4" name="23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0" name="29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6" name="35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" name="6 teksto vietos rezervavimo ženklas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3" name="12 teksto vietos rezervavimo ženklas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9" name="18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5" name="24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1" name="30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7" name="36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8" name="7 teksto vietos rezervavimo ženklas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4" name="13 teksto vietos rezervavimo ženklas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0" name="19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6" name="25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2" name="3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5" name="74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8" name="37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rugpjūtis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40 teksto vietos rezervavimo ženklas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7" name="46 teksto vietos rezervavimo ženklas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3" name="52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9" name="58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5" name="64 teksto vietos rezervavimo ženklas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1" name="70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0" name="39 teksto vietos rezervavimo ženklas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6" name="45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2" name="51 teksto vietos rezervavimo ženklas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8" name="57 teksto vietos rezervavimo ženklas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4" name="63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0" name="69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2" name="41 teksto vietos rezervavimo ženklas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8" name="47 teksto vietos rezervavimo ženklas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4" name="53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0" name="59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6" name="65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2" name="71 teksto vietos rezervavimo ženklas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3" name="42 teksto vietos rezervavimo ženklas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9" name="48 teksto vietos rezervavimo ženklas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5" name="54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1" name="60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7" name="66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3" name="72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4" name="43 teksto vietos rezervavimo ženklas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0" name="49 teksto vietos rezervavimo ženklas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6" name="55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2" name="61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8" name="67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4" name="73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5" name="44 teksto vietos rezervavimo ženklas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1" name="50 teksto vietos rezervavimo ženklas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7" name="56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3" name="62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9" name="68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5" name="74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gegužė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40 teksto vietos rezervavimo ženklas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7" name="46 teksto vietos rezervavimo ženklas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3" name="52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9" name="58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5" name="64 teksto vietos rezervavimo ženklas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1" name="70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0" name="39 teksto vietos rezervavimo ženklas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6" name="45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2" name="51 teksto vietos rezervavimo ženklas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8" name="57 teksto vietos rezervavimo ženklas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4" name="63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0" name="69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2" name="41 teksto vietos rezervavimo ženklas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8" name="47 teksto vietos rezervavimo ženklas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4" name="53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0" name="59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6" name="65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2" name="71 teksto vietos rezervavimo ženklas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3" name="42 teksto vietos rezervavimo ženklas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9" name="48 teksto vietos rezervavimo ženklas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5" name="54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1" name="60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7" name="66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3" name="72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4" name="43 teksto vietos rezervavimo ženklas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0" name="49 teksto vietos rezervavimo ženklas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6" name="55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2" name="61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8" name="67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4" name="73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5" name="44 teksto vietos rezervavimo ženklas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1" name="50 teksto vietos rezervavimo ženklas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7" name="56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3" name="62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9" name="68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5" name="74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birželis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eksto vietos rezervavimo ženklas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" name="5 teksto vietos rezervavimo ženklas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" name="6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8" name="7 teksto vietos rezervavimo ženklas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9" name="8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0" name="9 teksto vietos rezervavimo ženklas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1" name="10 teksto vietos rezervavimo ženklas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2" name="11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3" name="1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4" name="13 teksto vietos rezervavimo ženklas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5" name="14 teksto vietos rezervavimo ženklas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6" name="15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7" name="16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8" name="17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9" name="18 teksto vietos rezervavimo ženklas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0" name="19 teksto vietos rezervavimo ženklas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1" name="20 teksto vietos rezervavimo ženklas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2" name="21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3" name="22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4" name="23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5" name="24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6" name="25 teksto vietos rezervavimo ženklas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7" name="26 teksto vietos rezervavimo ženklas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8" name="27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9" name="28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0" name="29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1" name="30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2" name="31 teksto vietos rezervavimo ženklas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3" name="32 teksto vietos rezervavimo ženklas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4" name="33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5" name="34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6" name="35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7" name="36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8" name="37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liepa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6205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" name="2 paantraštė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3106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2300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044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eksto vietos rezervavimo ženklas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0" name="9 teksto vietos rezervavimo ženklas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6" name="15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2" name="21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8" name="27 teksto vietos rezervavimo ženklas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4" name="3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9" name="8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5" name="14 teksto vietos rezervavimo ženklas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1" name="20 teksto vietos rezervavimo ženklas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7" name="26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3" name="3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1" name="10 teksto vietos rezervavimo ženklas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7" name="16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3" name="22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9" name="28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5" name="34 teksto vietos rezervavimo ženklas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" name="5 teksto vietos rezervavimo ženklas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2" name="11 teksto vietos rezervavimo ženklas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8" name="17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4" name="23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0" name="29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6" name="35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" name="6 teksto vietos rezervavimo ženklas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3" name="12 teksto vietos rezervavimo ženklas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9" name="18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5" name="24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1" name="30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7" name="36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8" name="7 teksto vietos rezervavimo ženklas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4" name="13 teksto vietos rezervavimo ženklas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0" name="19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6" name="25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2" name="3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5" name="74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8" name="37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rugsėjis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eksto vietos rezervavimo ženklas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0" name="9 teksto vietos rezervavimo ženklas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6" name="15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2" name="21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8" name="27 teksto vietos rezervavimo ženklas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4" name="3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9" name="8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5" name="14 teksto vietos rezervavimo ženklas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1" name="20 teksto vietos rezervavimo ženklas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7" name="26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3" name="3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1" name="10 teksto vietos rezervavimo ženklas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7" name="16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3" name="22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9" name="28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5" name="34 teksto vietos rezervavimo ženklas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" name="5 teksto vietos rezervavimo ženklas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2" name="11 teksto vietos rezervavimo ženklas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8" name="17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4" name="23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0" name="29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6" name="35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" name="6 teksto vietos rezervavimo ženklas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3" name="12 teksto vietos rezervavimo ženklas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9" name="18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5" name="24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1" name="30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7" name="36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8" name="7 teksto vietos rezervavimo ženklas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4" name="13 teksto vietos rezervavimo ženklas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0" name="19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6" name="25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2" name="3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5" name="74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8" name="37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spalis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eksto vietos rezervavimo ženklas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0" name="9 teksto vietos rezervavimo ženklas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6" name="15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2" name="21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8" name="27 teksto vietos rezervavimo ženklas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4" name="3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9" name="8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5" name="14 teksto vietos rezervavimo ženklas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1" name="20 teksto vietos rezervavimo ženklas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7" name="26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3" name="3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1" name="10 teksto vietos rezervavimo ženklas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7" name="16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3" name="22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9" name="28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5" name="34 teksto vietos rezervavimo ženklas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" name="5 teksto vietos rezervavimo ženklas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2" name="11 teksto vietos rezervavimo ženklas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8" name="17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4" name="23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0" name="29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6" name="35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" name="6 teksto vietos rezervavimo ženklas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3" name="12 teksto vietos rezervavimo ženklas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9" name="18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5" name="24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1" name="30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7" name="36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8" name="7 teksto vietos rezervavimo ženklas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4" name="13 teksto vietos rezervavimo ženklas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0" name="19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6" name="25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2" name="3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5" name="74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8" name="37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lapkritis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eksto vietos rezervavimo ženklas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0" name="9 teksto vietos rezervavimo ženklas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6" name="15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2" name="21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8" name="27 teksto vietos rezervavimo ženklas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4" name="3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9" name="8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5" name="14 teksto vietos rezervavimo ženklas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1" name="20 teksto vietos rezervavimo ženklas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7" name="26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3" name="3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1" name="10 teksto vietos rezervavimo ženklas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7" name="16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3" name="22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9" name="28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5" name="34 teksto vietos rezervavimo ženklas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" name="5 teksto vietos rezervavimo ženklas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2" name="11 teksto vietos rezervavimo ženklas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8" name="17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4" name="23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0" name="29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6" name="35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" name="6 teksto vietos rezervavimo ženklas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3" name="12 teksto vietos rezervavimo ženklas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9" name="18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5" name="24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1" name="30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7" name="36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8" name="7 teksto vietos rezervavimo ženklas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4" name="13 teksto vietos rezervavimo ženklas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0" name="19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6" name="25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2" name="3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5" name="74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8" name="37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gruodis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eksto vietos rezervavimo ženklas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0" name="9 teksto vietos rezervavimo ženklas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6" name="15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2" name="21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8" name="27 teksto vietos rezervavimo ženklas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4" name="3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9" name="8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5" name="14 teksto vietos rezervavimo ženklas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1" name="20 teksto vietos rezervavimo ženklas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7" name="26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3" name="3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1" name="10 teksto vietos rezervavimo ženklas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7" name="16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3" name="22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9" name="28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5" name="34 teksto vietos rezervavimo ženklas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" name="5 teksto vietos rezervavimo ženklas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2" name="11 teksto vietos rezervavimo ženklas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8" name="17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4" name="23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0" name="29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6" name="35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" name="6 teksto vietos rezervavimo ženklas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3" name="12 teksto vietos rezervavimo ženklas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9" name="18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5" name="24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1" name="30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7" name="36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8" name="7 teksto vietos rezervavimo ženklas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4" name="13 teksto vietos rezervavimo ženklas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0" name="19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6" name="25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2" name="3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5" name="74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8" name="37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sausis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eksto vietos rezervavimo ženklas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0" name="9 teksto vietos rezervavimo ženklas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6" name="15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2" name="21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8" name="27 teksto vietos rezervavimo ženklas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4" name="3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9" name="8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5" name="14 teksto vietos rezervavimo ženklas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1" name="20 teksto vietos rezervavimo ženklas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7" name="26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3" name="3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1" name="10 teksto vietos rezervavimo ženklas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7" name="16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3" name="22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9" name="28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5" name="34 teksto vietos rezervavimo ženklas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" name="5 teksto vietos rezervavimo ženklas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2" name="11 teksto vietos rezervavimo ženklas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8" name="17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4" name="23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0" name="29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6" name="35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" name="6 teksto vietos rezervavimo ženklas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3" name="12 teksto vietos rezervavimo ženklas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9" name="18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5" name="24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1" name="30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7" name="36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8" name="7 teksto vietos rezervavimo ženklas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4" name="13 teksto vietos rezervavimo ženklas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0" name="19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6" name="25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2" name="3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5" name="74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8" name="37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vasaris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eksto vietos rezervavimo ženklas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0" name="9 teksto vietos rezervavimo ženklas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6" name="15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2" name="21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8" name="27 teksto vietos rezervavimo ženklas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4" name="3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9" name="8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5" name="14 teksto vietos rezervavimo ženklas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1" name="20 teksto vietos rezervavimo ženklas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7" name="26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3" name="3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1" name="10 teksto vietos rezervavimo ženklas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7" name="16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3" name="22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9" name="28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5" name="34 teksto vietos rezervavimo ženklas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" name="5 teksto vietos rezervavimo ženklas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2" name="11 teksto vietos rezervavimo ženklas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8" name="17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4" name="23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0" name="29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6" name="35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" name="6 teksto vietos rezervavimo ženklas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3" name="12 teksto vietos rezervavimo ženklas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9" name="18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5" name="24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1" name="30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7" name="36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8" name="7 teksto vietos rezervavimo ženklas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4" name="13 teksto vietos rezervavimo ženklas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0" name="19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6" name="25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2" name="3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5" name="74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8" name="37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kovas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40 teksto vietos rezervavimo ženklas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7" name="46 teksto vietos rezervavimo ženklas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3" name="52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9" name="58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5" name="64 teksto vietos rezervavimo ženklas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1" name="70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0" name="39 teksto vietos rezervavimo ženklas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6" name="45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2" name="51 teksto vietos rezervavimo ženklas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8" name="57 teksto vietos rezervavimo ženklas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4" name="63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0" name="69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2" name="41 teksto vietos rezervavimo ženklas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8" name="47 teksto vietos rezervavimo ženklas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4" name="53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0" name="59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6" name="65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2" name="71 teksto vietos rezervavimo ženklas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3" name="42 teksto vietos rezervavimo ženklas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9" name="48 teksto vietos rezervavimo ženklas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5" name="54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1" name="60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7" name="66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3" name="72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4" name="43 teksto vietos rezervavimo ženklas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0" name="49 teksto vietos rezervavimo ženklas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6" name="55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2" name="61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8" name="67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4" name="73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5" name="44 teksto vietos rezervavimo ženklas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1" name="50 teksto vietos rezervavimo ženklas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7" name="56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3" name="62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9" name="68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5" name="74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balandis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4–2015 m. rugpjūčio mokslo metų kalendorius">
  <a:themeElements>
    <a:clrScheme name="2-Ring Calendar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036_2014 2015" id="{D213467E-0BA0-4511-B71B-EDDFBF1AE9D4}" vid="{ADE91571-B54B-4402-8374-AAB2B01F28E6}"/>
    </a:ext>
  </a:extLst>
</a:theme>
</file>

<file path=ppt/theme/theme2.xml><?xml version="1.0" encoding="utf-8"?>
<a:theme xmlns:a="http://schemas.openxmlformats.org/drawingml/2006/main" name="„Office“ tema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„Office“ tema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F0CCCB-8D14-4E10-8E39-95BC7CBD8254}">
  <ds:schemaRefs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B4F5D00-A405-46D4-A730-CFBD5C54B1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2E49BA-9C69-4CFC-B85C-83B004454F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12</Words>
  <Application>Microsoft Office PowerPoint</Application>
  <PresentationFormat>On-screen Show (4:3)</PresentationFormat>
  <Paragraphs>12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2014–2015 m. rugpjūčio mokslo metų kalendorius</vt:lpstr>
      <vt:lpstr>rugpjūtis</vt:lpstr>
      <vt:lpstr>rugsėjis</vt:lpstr>
      <vt:lpstr>spalis</vt:lpstr>
      <vt:lpstr>lapkritis</vt:lpstr>
      <vt:lpstr>gruodis</vt:lpstr>
      <vt:lpstr>sausis</vt:lpstr>
      <vt:lpstr>vasaris</vt:lpstr>
      <vt:lpstr>kovas</vt:lpstr>
      <vt:lpstr>balandis</vt:lpstr>
      <vt:lpstr>gegužė</vt:lpstr>
      <vt:lpstr>birželis</vt:lpstr>
      <vt:lpstr>liepa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rugpjūtis</dc:title>
  <dc:creator/>
  <cp:lastModifiedBy> </cp:lastModifiedBy>
  <cp:revision>1</cp:revision>
  <dcterms:created xsi:type="dcterms:W3CDTF">2013-06-24T21:16:01Z</dcterms:created>
  <dcterms:modified xsi:type="dcterms:W3CDTF">2015-02-10T12:18:40Z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