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1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ėmas 108" title="Fono grafinis elementas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4 stačiakampis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/>
          </a:p>
        </p:txBody>
      </p:sp>
      <p:grpSp>
        <p:nvGrpSpPr>
          <p:cNvPr id="6" name="5 grupė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14 laisva forma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15 laisva forma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16 laisva forma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17 laisva forma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18 laisva forma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19 laisva forma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20 laisva forma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21 laisva forma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22 laisva forma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23 laisva forma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24 laisva forma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25 laisva forma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26 laisva forma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27 laisva forma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28 laisva forma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29 laisva forma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30 laisva forma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31 laisva forma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32 laisva forma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33 laisva forma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34 laisva forma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35 laisva forma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36 laisva forma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37 laisva forma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38 laisva forma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39 laisva forma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40 laisva forma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41 laisva forma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42 laisva forma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43 laisva forma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44 laisva forma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45 laisva forma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46 laisva forma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47 laisva forma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48 laisva forma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49 laisva forma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50 laisva forma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51 laisva forma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52 laisva forma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53 laisva forma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54 laisva forma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55 laisva forma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56 laisva forma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57 laisva forma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58 laisva forma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59 laisva forma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60 laisva forma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61 laisva forma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62 laisva forma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63 laisva forma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64 laisva forma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65 laisva forma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9" name="66 laisva forma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0" name="67 laisva forma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68 laisva forma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69 laisva forma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70 laisva forma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71 laisva forma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5" name="72 laisva forma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6" name="73 laisva forma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7" name="74 laisva forma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8" name="75 laisva forma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76 laisva forma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77 laisva forma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78 laisva forma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79 laisva forma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80 laisva forma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81 laisva forma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82 laisva forma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83 laisva forma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3" name="Paantraštė"/>
          <p:cNvSpPr>
            <a:spLocks noGrp="1"/>
          </p:cNvSpPr>
          <p:nvPr>
            <p:ph type="subTitle" idx="1"/>
          </p:nvPr>
        </p:nvSpPr>
        <p:spPr>
          <a:xfrm>
            <a:off x="1088136" y="1225296"/>
            <a:ext cx="6967728" cy="585216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600" i="0" spc="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lt" dirty="0"/>
              <a:t>Spustelėję redaguokite šablono paantraštės stilių</a:t>
            </a:r>
          </a:p>
        </p:txBody>
      </p:sp>
      <p:grpSp>
        <p:nvGrpSpPr>
          <p:cNvPr id="77" name="4 grupė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5 laisva forma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6 laisva forma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87" name="86 teksto vietos rezervavimo ženklas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/>
          <a:lstStyle>
            <a:lvl1pPr>
              <a:defRPr i="1"/>
            </a:lvl1pPr>
          </a:lstStyle>
          <a:p>
            <a:pPr lvl="0" rtl="0"/>
            <a:r>
              <a:rPr lang="lt"/>
              <a:t>Redaguoti šablono teksto stilius</a:t>
            </a:r>
          </a:p>
        </p:txBody>
      </p:sp>
      <p:sp>
        <p:nvSpPr>
          <p:cNvPr id="2" name="Pavadinimas"/>
          <p:cNvSpPr>
            <a:spLocks noGrp="1"/>
          </p:cNvSpPr>
          <p:nvPr>
            <p:ph type="ctrTitle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rtlCol="0" anchor="ctr" anchorCtr="0">
            <a:normAutofit/>
          </a:bodyPr>
          <a:lstStyle>
            <a:lvl1pPr algn="ctr">
              <a:defRPr sz="3600"/>
            </a:lvl1pPr>
          </a:lstStyle>
          <a:p>
            <a:pPr rtl="0"/>
            <a:r>
              <a:rPr lang="lt" dirty="0"/>
              <a:t>Spustelėkite, jei norite redaguoti ruošinio pavadinimo stilių</a:t>
            </a:r>
          </a:p>
        </p:txBody>
      </p:sp>
      <p:sp>
        <p:nvSpPr>
          <p:cNvPr id="91" name="90 teksto vietos rezervavimo ženklas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920115"/>
          </a:xfrm>
        </p:spPr>
        <p:txBody>
          <a:bodyPr rtlCol="0" anchor="t" anchorCtr="0">
            <a:normAutofit/>
          </a:bodyPr>
          <a:lstStyle>
            <a:lvl1pPr>
              <a:defRPr sz="1100" i="1"/>
            </a:lvl1pPr>
          </a:lstStyle>
          <a:p>
            <a:pPr lvl="0" rtl="0"/>
            <a:r>
              <a:rPr lang="lt" dirty="0"/>
              <a:t>Redaguoti šablono teksto stilius</a:t>
            </a:r>
          </a:p>
        </p:txBody>
      </p:sp>
      <p:sp>
        <p:nvSpPr>
          <p:cNvPr id="93" name="92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1406653" y="5338450"/>
            <a:ext cx="550302" cy="204853"/>
          </a:xfrm>
        </p:spPr>
        <p:txBody>
          <a:bodyPr rtlCol="0" anchor="t" anchorCtr="0">
            <a:noAutofit/>
          </a:bodyPr>
          <a:lstStyle>
            <a:lvl1pPr algn="l">
              <a:defRPr sz="1000"/>
            </a:lvl1pPr>
          </a:lstStyle>
          <a:p>
            <a:pPr lvl="0" rtl="0"/>
            <a:r>
              <a:rPr lang="lt" dirty="0"/>
              <a:t>Redaguoti šablono teksto stilius</a:t>
            </a:r>
          </a:p>
        </p:txBody>
      </p:sp>
      <p:cxnSp>
        <p:nvCxnSpPr>
          <p:cNvPr id="80" name="79 tiesioji jungtis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1000" i="0"/>
            </a:lvl1pPr>
          </a:lstStyle>
          <a:p>
            <a:pPr lvl="0" rtl="0"/>
            <a:r>
              <a:rPr lang="lt" dirty="0"/>
              <a:t>Redaguoti šablono teksto stilius</a:t>
            </a:r>
          </a:p>
        </p:txBody>
      </p:sp>
      <p:sp>
        <p:nvSpPr>
          <p:cNvPr id="99" name="98 teksto vietos rezervavimo ženklas"/>
          <p:cNvSpPr>
            <a:spLocks noGrp="1"/>
          </p:cNvSpPr>
          <p:nvPr>
            <p:ph type="body" sz="quarter" idx="15"/>
          </p:nvPr>
        </p:nvSpPr>
        <p:spPr>
          <a:xfrm>
            <a:off x="5664200" y="5340096"/>
            <a:ext cx="548640" cy="201168"/>
          </a:xfrm>
        </p:spPr>
        <p:txBody>
          <a:bodyPr rtlCol="0" anchor="t" anchorCtr="0">
            <a:noAutofit/>
          </a:bodyPr>
          <a:lstStyle>
            <a:lvl1pPr algn="l">
              <a:defRPr sz="1000"/>
            </a:lvl1pPr>
          </a:lstStyle>
          <a:p>
            <a:pPr lvl="0" rtl="0"/>
            <a:r>
              <a:rPr lang="lt" dirty="0"/>
              <a:t>Redaguoti šablono teksto stilius</a:t>
            </a:r>
          </a:p>
        </p:txBody>
      </p:sp>
      <p:sp>
        <p:nvSpPr>
          <p:cNvPr id="101" name="100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6261100" y="5127783"/>
            <a:ext cx="1490472" cy="365758"/>
          </a:xfrm>
        </p:spPr>
        <p:txBody>
          <a:bodyPr rtlCol="0" anchor="b">
            <a:normAutofit/>
          </a:bodyPr>
          <a:lstStyle>
            <a:lvl1pPr>
              <a:defRPr sz="1000"/>
            </a:lvl1pPr>
          </a:lstStyle>
          <a:p>
            <a:pPr lvl="0" rtl="0"/>
            <a:r>
              <a:rPr lang="lt" dirty="0"/>
              <a:t>Redaguoti šablono teksto stilius</a:t>
            </a:r>
          </a:p>
        </p:txBody>
      </p:sp>
      <p:cxnSp>
        <p:nvCxnSpPr>
          <p:cNvPr id="81" name="80 tiesioji jungtis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lt" dirty="0"/>
              <a:t>Spustelėkite, jei norite redaguoti ruošinio pavadinimo stilių</a:t>
            </a:r>
            <a:endParaRPr lang="en-US" dirty="0"/>
          </a:p>
        </p:txBody>
      </p:sp>
      <p:sp>
        <p:nvSpPr>
          <p:cNvPr id="8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lt" dirty="0"/>
              <a:t>Spustelėkite, jei norite redaguoti ruošinio teksto stilius</a:t>
            </a:r>
          </a:p>
          <a:p>
            <a:pPr lvl="0" rtl="0"/>
            <a:r>
              <a:rPr lang="lt" dirty="0"/>
              <a:t>Antras lygis</a:t>
            </a:r>
          </a:p>
          <a:p>
            <a:pPr lvl="0" rtl="0"/>
            <a:r>
              <a:rPr lang="lt" dirty="0"/>
              <a:t>Trečias lygis</a:t>
            </a:r>
          </a:p>
          <a:p>
            <a:pPr lvl="0" rtl="0"/>
            <a:r>
              <a:rPr lang="lt" dirty="0"/>
              <a:t>Ketvirtas lygis</a:t>
            </a:r>
          </a:p>
          <a:p>
            <a:pPr lvl="0" rtl="0"/>
            <a:r>
              <a:rPr lang="lt" dirty="0"/>
              <a:t>Penktas lygis</a:t>
            </a:r>
          </a:p>
        </p:txBody>
      </p:sp>
      <p:sp>
        <p:nvSpPr>
          <p:cNvPr id="9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2017-02-01</a:t>
            </a:r>
          </a:p>
        </p:txBody>
      </p:sp>
      <p:sp>
        <p:nvSpPr>
          <p:cNvPr id="10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11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151D063-4D9E-4407-B53D-6CB4C75E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lt"/>
              <a:t>Mėnesio darbuotojas</a:t>
            </a:r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lt"/>
              <a:t>skirtas</a:t>
            </a:r>
            <a:endParaRPr lang="en-US" dirty="0"/>
          </a:p>
        </p:txBody>
      </p:sp>
      <p:sp>
        <p:nvSpPr>
          <p:cNvPr id="14" name="13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"/>
              <a:t>Gavėjo vardas</a:t>
            </a:r>
            <a:endParaRPr lang="en-US" dirty="0"/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lt-LT" dirty="0"/>
              <a:t>P</a:t>
            </a:r>
            <a:r>
              <a:rPr lang="lt" dirty="0"/>
              <a:t>ripažįstant jūsų atsidavimą,</a:t>
            </a:r>
            <a:br>
              <a:rPr lang="lt" dirty="0"/>
            </a:br>
            <a:r>
              <a:rPr lang="lt" dirty="0"/>
              <a:t>aistrą ir sunkų darbą</a:t>
            </a:r>
            <a:endParaRPr lang="en-US" dirty="0"/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lt"/>
              <a:t>Pasirašo</a:t>
            </a:r>
            <a:endParaRPr lang="en-US" dirty="0"/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lt"/>
              <a:t>Pranešėjo vardas / kreipinys</a:t>
            </a:r>
            <a:endParaRPr lang="en-US" dirty="0"/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lt"/>
              <a:t>Data</a:t>
            </a:r>
            <a:endParaRPr lang="en-US" dirty="0"/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/>
              <a:t>2017 m. vasario 1 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1 tema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70</TotalTime>
  <Words>23</Words>
  <Application>Microsoft Office PowerPoint</Application>
  <PresentationFormat>Demonstracija ekrane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Cambria</vt:lpstr>
      <vt:lpstr>1 tema</vt:lpstr>
      <vt:lpstr>Gavėjo vardas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Gavėjo vardas</dc:title>
  <cp:lastModifiedBy>admin</cp:lastModifiedBy>
  <cp:revision>2</cp:revision>
  <dcterms:created xsi:type="dcterms:W3CDTF">2017-01-31T21:59:38Z</dcterms:created>
  <dcterms:modified xsi:type="dcterms:W3CDTF">2018-04-25T14:37:48Z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