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 rtl="0"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3630" autoAdjust="0"/>
  </p:normalViewPr>
  <p:slideViewPr>
    <p:cSldViewPr snapToGrid="0" showGuides="1">
      <p:cViewPr varScale="1">
        <p:scale>
          <a:sx n="85" d="100"/>
          <a:sy n="85" d="100"/>
        </p:scale>
        <p:origin x="2076" y="1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01A2C128-26A3-485A-BB28-3D7E0A22D50C}" type="datetime1">
              <a:rPr lang="lt-LT" smtClean="0"/>
              <a:pPr algn="r" rtl="0"/>
              <a:t>2013.12.18</a:t>
            </a:fld>
            <a:endParaRPr lang="lt-LT" dirty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lt-LT" dirty="0" smtClean="0"/>
              <a:t>‹#›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t-LT" noProof="0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0B81F17C-81AD-4073-B8CC-BE8B8091CDB2}" type="datetime1">
              <a:rPr lang="lt-LT" smtClean="0"/>
              <a:pPr algn="r"/>
              <a:t>2013.12.18</a:t>
            </a:fld>
            <a:endParaRPr lang="lt-LT" dirty="0"/>
          </a:p>
        </p:txBody>
      </p:sp>
      <p:sp>
        <p:nvSpPr>
          <p:cNvPr id="4" name="3 skaidrės vaizdo vietos rezervavimo ženklas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lt-LT" noProof="0" dirty="0"/>
          </a:p>
        </p:txBody>
      </p:sp>
      <p:sp>
        <p:nvSpPr>
          <p:cNvPr id="5" name="4 pastabų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</a:p>
          <a:p>
            <a:pPr lvl="1" rtl="0"/>
            <a:r>
              <a:rPr lang="lt-LT" noProof="0" dirty="0" smtClean="0"/>
              <a:t>Antras lygis</a:t>
            </a:r>
          </a:p>
          <a:p>
            <a:pPr lvl="2" rtl="0"/>
            <a:r>
              <a:rPr lang="lt-LT" noProof="0" dirty="0" smtClean="0"/>
              <a:t>Trečias lygis</a:t>
            </a:r>
          </a:p>
          <a:p>
            <a:pPr lvl="3" rtl="0"/>
            <a:r>
              <a:rPr lang="lt-LT" noProof="0" dirty="0" smtClean="0"/>
              <a:t>Ketvirtas lygis</a:t>
            </a:r>
          </a:p>
          <a:p>
            <a:pPr lvl="4" rtl="0"/>
            <a:r>
              <a:rPr lang="lt-LT" noProof="0" dirty="0" smtClean="0"/>
              <a:t>Penktas lygis</a:t>
            </a:r>
            <a:endParaRPr lang="lt-LT" noProof="0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t-LT" noProof="0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lt-LT" dirty="0" smtClean="0"/>
              <a:t>‹#›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Norėdami pakeisti pirmąjį vizitinės kortelės pavyzdį, pakeiskite turinį savuoju. </a:t>
            </a:r>
          </a:p>
          <a:p>
            <a:pPr rtl="0"/>
            <a:endParaRPr lang="lt-LT" baseline="0" noProof="0" dirty="0" smtClean="0"/>
          </a:p>
          <a:p>
            <a:pPr rtl="0"/>
            <a:r>
              <a:rPr lang="lt-LT" baseline="0" noProof="0" dirty="0" smtClean="0"/>
              <a:t>O jei norite pradėti nuo pradžių, skirtuke Pagrindinis paspauskite mygtuką Nauja skaidrė, kad įterptumėte naują puslapį. Dabar vietoj tuščių vietos rezervavimo ženklų įveskite naują tekstą.</a:t>
            </a:r>
            <a:endParaRPr lang="lt-LT" noProof="0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49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irinktinis mak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2 teksto vietos rezervavimo ženklas"/>
          <p:cNvSpPr>
            <a:spLocks noGrp="1"/>
          </p:cNvSpPr>
          <p:nvPr>
            <p:ph type="body" sz="quarter" idx="88" hasCustomPrompt="1"/>
          </p:nvPr>
        </p:nvSpPr>
        <p:spPr>
          <a:xfrm>
            <a:off x="1477884" y="674780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5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Čia įveskite vardą ir pavardę</a:t>
            </a:r>
            <a:endParaRPr lang="lt-LT" noProof="0" dirty="0"/>
          </a:p>
        </p:txBody>
      </p:sp>
      <p:sp>
        <p:nvSpPr>
          <p:cNvPr id="72" name="2 teksto vietos rezervavimo ženklas"/>
          <p:cNvSpPr>
            <a:spLocks noGrp="1"/>
          </p:cNvSpPr>
          <p:nvPr>
            <p:ph type="body" sz="quarter" idx="137" hasCustomPrompt="1"/>
          </p:nvPr>
        </p:nvSpPr>
        <p:spPr>
          <a:xfrm>
            <a:off x="1477884" y="867678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Čia įveskite pareigas arba pomėgį</a:t>
            </a:r>
            <a:endParaRPr lang="lt-LT" noProof="0" dirty="0"/>
          </a:p>
        </p:txBody>
      </p:sp>
      <p:sp>
        <p:nvSpPr>
          <p:cNvPr id="73" name="2 teksto vietos rezervavimo ženklas"/>
          <p:cNvSpPr>
            <a:spLocks noGrp="1"/>
          </p:cNvSpPr>
          <p:nvPr>
            <p:ph type="body" sz="quarter" idx="138" hasCustomPrompt="1"/>
          </p:nvPr>
        </p:nvSpPr>
        <p:spPr>
          <a:xfrm>
            <a:off x="1762234" y="1226614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Adresas</a:t>
            </a:r>
            <a:endParaRPr lang="lt-LT" noProof="0" dirty="0"/>
          </a:p>
        </p:txBody>
      </p:sp>
      <p:sp>
        <p:nvSpPr>
          <p:cNvPr id="75" name="2 teksto vietos rezervavimo ženklas"/>
          <p:cNvSpPr>
            <a:spLocks noGrp="1"/>
          </p:cNvSpPr>
          <p:nvPr>
            <p:ph type="body" sz="quarter" idx="140" hasCustomPrompt="1"/>
          </p:nvPr>
        </p:nvSpPr>
        <p:spPr>
          <a:xfrm>
            <a:off x="1762235" y="1683600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tel. |</a:t>
            </a:r>
            <a:endParaRPr lang="lt-LT" noProof="0" dirty="0"/>
          </a:p>
        </p:txBody>
      </p:sp>
      <p:sp>
        <p:nvSpPr>
          <p:cNvPr id="77" name="2 teksto vietos rezervavimo ženklas"/>
          <p:cNvSpPr>
            <a:spLocks noGrp="1"/>
          </p:cNvSpPr>
          <p:nvPr>
            <p:ph type="body" sz="quarter" idx="141" hasCustomPrompt="1"/>
          </p:nvPr>
        </p:nvSpPr>
        <p:spPr>
          <a:xfrm>
            <a:off x="1982660" y="1683600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telefono numeris</a:t>
            </a:r>
            <a:endParaRPr lang="lt-LT" noProof="0" dirty="0"/>
          </a:p>
        </p:txBody>
      </p:sp>
      <p:sp>
        <p:nvSpPr>
          <p:cNvPr id="78" name="2 teksto vietos rezervavimo ženklas"/>
          <p:cNvSpPr>
            <a:spLocks noGrp="1"/>
          </p:cNvSpPr>
          <p:nvPr>
            <p:ph type="body" sz="quarter" idx="142" hasCustomPrompt="1"/>
          </p:nvPr>
        </p:nvSpPr>
        <p:spPr>
          <a:xfrm>
            <a:off x="1762234" y="1820149"/>
            <a:ext cx="47376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el. paštas |</a:t>
            </a:r>
            <a:endParaRPr lang="lt-LT" noProof="0" dirty="0"/>
          </a:p>
        </p:txBody>
      </p:sp>
      <p:sp>
        <p:nvSpPr>
          <p:cNvPr id="79" name="2 teksto vietos rezervavimo ženklas"/>
          <p:cNvSpPr>
            <a:spLocks noGrp="1"/>
          </p:cNvSpPr>
          <p:nvPr>
            <p:ph type="body" sz="quarter" idx="143" hasCustomPrompt="1"/>
          </p:nvPr>
        </p:nvSpPr>
        <p:spPr>
          <a:xfrm>
            <a:off x="2235994" y="1820149"/>
            <a:ext cx="116242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el. pašto adresas</a:t>
            </a:r>
            <a:endParaRPr lang="lt-LT" noProof="0" dirty="0"/>
          </a:p>
        </p:txBody>
      </p:sp>
      <p:sp>
        <p:nvSpPr>
          <p:cNvPr id="80" name="2 teksto vietos rezervavimo ženklas"/>
          <p:cNvSpPr>
            <a:spLocks noGrp="1"/>
          </p:cNvSpPr>
          <p:nvPr>
            <p:ph type="body" sz="quarter" idx="144" hasCustomPrompt="1"/>
          </p:nvPr>
        </p:nvSpPr>
        <p:spPr>
          <a:xfrm>
            <a:off x="1762234" y="1956816"/>
            <a:ext cx="42613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svetainė |</a:t>
            </a:r>
            <a:endParaRPr lang="lt-LT" noProof="0" dirty="0"/>
          </a:p>
        </p:txBody>
      </p:sp>
      <p:sp>
        <p:nvSpPr>
          <p:cNvPr id="81" name="2 teksto vietos rezervavimo ženklas"/>
          <p:cNvSpPr>
            <a:spLocks noGrp="1"/>
          </p:cNvSpPr>
          <p:nvPr>
            <p:ph type="body" sz="quarter" idx="145" hasCustomPrompt="1"/>
          </p:nvPr>
        </p:nvSpPr>
        <p:spPr>
          <a:xfrm>
            <a:off x="2188369" y="1956816"/>
            <a:ext cx="120693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tinklalapio URL</a:t>
            </a:r>
            <a:endParaRPr lang="lt-LT" noProof="0" dirty="0"/>
          </a:p>
        </p:txBody>
      </p:sp>
      <p:cxnSp>
        <p:nvCxnSpPr>
          <p:cNvPr id="5" name="4 tiesioji jungtis"/>
          <p:cNvCxnSpPr/>
          <p:nvPr userDrawn="1"/>
        </p:nvCxnSpPr>
        <p:spPr>
          <a:xfrm flipV="1">
            <a:off x="977846" y="1142810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4" name="2 teksto vietos rezervavimo ženklas"/>
          <p:cNvSpPr>
            <a:spLocks noGrp="1"/>
          </p:cNvSpPr>
          <p:nvPr>
            <p:ph type="body" sz="quarter" idx="146" hasCustomPrompt="1"/>
          </p:nvPr>
        </p:nvSpPr>
        <p:spPr>
          <a:xfrm>
            <a:off x="4678284" y="674780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5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Čia įveskite vardą ir pavardę</a:t>
            </a:r>
            <a:endParaRPr lang="lt-LT" noProof="0" dirty="0"/>
          </a:p>
        </p:txBody>
      </p:sp>
      <p:sp>
        <p:nvSpPr>
          <p:cNvPr id="215" name="2 teksto vietos rezervavimo ženklas"/>
          <p:cNvSpPr>
            <a:spLocks noGrp="1"/>
          </p:cNvSpPr>
          <p:nvPr>
            <p:ph type="body" sz="quarter" idx="147" hasCustomPrompt="1"/>
          </p:nvPr>
        </p:nvSpPr>
        <p:spPr>
          <a:xfrm>
            <a:off x="4678284" y="867678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Čia įveskite pareigas arba pomėgį</a:t>
            </a:r>
            <a:endParaRPr lang="lt-LT" noProof="0" dirty="0"/>
          </a:p>
        </p:txBody>
      </p:sp>
      <p:sp>
        <p:nvSpPr>
          <p:cNvPr id="216" name="2 teksto vietos rezervavimo ženklas"/>
          <p:cNvSpPr>
            <a:spLocks noGrp="1"/>
          </p:cNvSpPr>
          <p:nvPr>
            <p:ph type="body" sz="quarter" idx="148" hasCustomPrompt="1"/>
          </p:nvPr>
        </p:nvSpPr>
        <p:spPr>
          <a:xfrm>
            <a:off x="4962634" y="1226614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Adresas</a:t>
            </a:r>
            <a:endParaRPr lang="lt-LT" noProof="0" dirty="0"/>
          </a:p>
        </p:txBody>
      </p:sp>
      <p:sp>
        <p:nvSpPr>
          <p:cNvPr id="217" name="2 teksto vietos rezervavimo ženklas"/>
          <p:cNvSpPr>
            <a:spLocks noGrp="1"/>
          </p:cNvSpPr>
          <p:nvPr>
            <p:ph type="body" sz="quarter" idx="149" hasCustomPrompt="1"/>
          </p:nvPr>
        </p:nvSpPr>
        <p:spPr>
          <a:xfrm>
            <a:off x="4962635" y="1683600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tel. |</a:t>
            </a:r>
            <a:endParaRPr lang="lt-LT" noProof="0" dirty="0"/>
          </a:p>
        </p:txBody>
      </p:sp>
      <p:sp>
        <p:nvSpPr>
          <p:cNvPr id="218" name="2 teksto vietos rezervavimo ženklas"/>
          <p:cNvSpPr>
            <a:spLocks noGrp="1"/>
          </p:cNvSpPr>
          <p:nvPr>
            <p:ph type="body" sz="quarter" idx="150" hasCustomPrompt="1"/>
          </p:nvPr>
        </p:nvSpPr>
        <p:spPr>
          <a:xfrm>
            <a:off x="5183060" y="1683600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telefono numeris</a:t>
            </a:r>
            <a:endParaRPr lang="lt-LT" noProof="0" dirty="0"/>
          </a:p>
        </p:txBody>
      </p:sp>
      <p:sp>
        <p:nvSpPr>
          <p:cNvPr id="219" name="2 teksto vietos rezervavimo ženklas"/>
          <p:cNvSpPr>
            <a:spLocks noGrp="1"/>
          </p:cNvSpPr>
          <p:nvPr>
            <p:ph type="body" sz="quarter" idx="151" hasCustomPrompt="1"/>
          </p:nvPr>
        </p:nvSpPr>
        <p:spPr>
          <a:xfrm>
            <a:off x="4962633" y="1820149"/>
            <a:ext cx="471379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el. paštas |</a:t>
            </a:r>
            <a:endParaRPr lang="lt-LT" noProof="0" dirty="0"/>
          </a:p>
        </p:txBody>
      </p:sp>
      <p:sp>
        <p:nvSpPr>
          <p:cNvPr id="220" name="2 teksto vietos rezervavimo ženklas"/>
          <p:cNvSpPr>
            <a:spLocks noGrp="1"/>
          </p:cNvSpPr>
          <p:nvPr>
            <p:ph type="body" sz="quarter" idx="152" hasCustomPrompt="1"/>
          </p:nvPr>
        </p:nvSpPr>
        <p:spPr>
          <a:xfrm>
            <a:off x="5434012" y="1820149"/>
            <a:ext cx="116481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el. pašto adresas</a:t>
            </a:r>
            <a:endParaRPr lang="lt-LT" noProof="0" dirty="0"/>
          </a:p>
        </p:txBody>
      </p:sp>
      <p:sp>
        <p:nvSpPr>
          <p:cNvPr id="221" name="2 teksto vietos rezervavimo ženklas"/>
          <p:cNvSpPr>
            <a:spLocks noGrp="1"/>
          </p:cNvSpPr>
          <p:nvPr>
            <p:ph type="body" sz="quarter" idx="153" hasCustomPrompt="1"/>
          </p:nvPr>
        </p:nvSpPr>
        <p:spPr>
          <a:xfrm>
            <a:off x="4962634" y="1956816"/>
            <a:ext cx="42613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svetainė |</a:t>
            </a:r>
            <a:endParaRPr lang="lt-LT" noProof="0" dirty="0"/>
          </a:p>
        </p:txBody>
      </p:sp>
      <p:sp>
        <p:nvSpPr>
          <p:cNvPr id="222" name="2 teksto vietos rezervavimo ženklas"/>
          <p:cNvSpPr>
            <a:spLocks noGrp="1"/>
          </p:cNvSpPr>
          <p:nvPr>
            <p:ph type="body" sz="quarter" idx="154" hasCustomPrompt="1"/>
          </p:nvPr>
        </p:nvSpPr>
        <p:spPr>
          <a:xfrm>
            <a:off x="5388769" y="1956816"/>
            <a:ext cx="120693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tinklalapio URL</a:t>
            </a:r>
            <a:endParaRPr lang="lt-LT" noProof="0" dirty="0"/>
          </a:p>
        </p:txBody>
      </p:sp>
      <p:sp>
        <p:nvSpPr>
          <p:cNvPr id="223" name="2 teksto vietos rezervavimo ženklas"/>
          <p:cNvSpPr>
            <a:spLocks noGrp="1"/>
          </p:cNvSpPr>
          <p:nvPr>
            <p:ph type="body" sz="quarter" idx="155" hasCustomPrompt="1"/>
          </p:nvPr>
        </p:nvSpPr>
        <p:spPr>
          <a:xfrm>
            <a:off x="1477884" y="250460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5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Čia įveskite vardą ir pavardę</a:t>
            </a:r>
            <a:endParaRPr lang="lt-LT" noProof="0" dirty="0"/>
          </a:p>
        </p:txBody>
      </p:sp>
      <p:sp>
        <p:nvSpPr>
          <p:cNvPr id="224" name="2 teksto vietos rezervavimo ženklas"/>
          <p:cNvSpPr>
            <a:spLocks noGrp="1"/>
          </p:cNvSpPr>
          <p:nvPr>
            <p:ph type="body" sz="quarter" idx="156" hasCustomPrompt="1"/>
          </p:nvPr>
        </p:nvSpPr>
        <p:spPr>
          <a:xfrm>
            <a:off x="1477884" y="269750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Čia įveskite pareigas arba pomėgį</a:t>
            </a:r>
            <a:endParaRPr lang="lt-LT" noProof="0" dirty="0"/>
          </a:p>
        </p:txBody>
      </p:sp>
      <p:sp>
        <p:nvSpPr>
          <p:cNvPr id="225" name="2 teksto vietos rezervavimo ženklas"/>
          <p:cNvSpPr>
            <a:spLocks noGrp="1"/>
          </p:cNvSpPr>
          <p:nvPr>
            <p:ph type="body" sz="quarter" idx="157" hasCustomPrompt="1"/>
          </p:nvPr>
        </p:nvSpPr>
        <p:spPr>
          <a:xfrm>
            <a:off x="1762234" y="3056442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Adresas</a:t>
            </a:r>
            <a:endParaRPr lang="lt-LT" noProof="0" dirty="0"/>
          </a:p>
        </p:txBody>
      </p:sp>
      <p:sp>
        <p:nvSpPr>
          <p:cNvPr id="226" name="2 teksto vietos rezervavimo ženklas"/>
          <p:cNvSpPr>
            <a:spLocks noGrp="1"/>
          </p:cNvSpPr>
          <p:nvPr>
            <p:ph type="body" sz="quarter" idx="158" hasCustomPrompt="1"/>
          </p:nvPr>
        </p:nvSpPr>
        <p:spPr>
          <a:xfrm>
            <a:off x="1762235" y="3513428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tel. |</a:t>
            </a:r>
            <a:endParaRPr lang="lt-LT" noProof="0" dirty="0"/>
          </a:p>
        </p:txBody>
      </p:sp>
      <p:sp>
        <p:nvSpPr>
          <p:cNvPr id="227" name="2 teksto vietos rezervavimo ženklas"/>
          <p:cNvSpPr>
            <a:spLocks noGrp="1"/>
          </p:cNvSpPr>
          <p:nvPr>
            <p:ph type="body" sz="quarter" idx="159" hasCustomPrompt="1"/>
          </p:nvPr>
        </p:nvSpPr>
        <p:spPr>
          <a:xfrm>
            <a:off x="1982660" y="3513428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telefono numeris</a:t>
            </a:r>
            <a:endParaRPr lang="lt-LT" noProof="0" dirty="0"/>
          </a:p>
        </p:txBody>
      </p:sp>
      <p:sp>
        <p:nvSpPr>
          <p:cNvPr id="228" name="2 teksto vietos rezervavimo ženklas"/>
          <p:cNvSpPr>
            <a:spLocks noGrp="1"/>
          </p:cNvSpPr>
          <p:nvPr>
            <p:ph type="body" sz="quarter" idx="160" hasCustomPrompt="1"/>
          </p:nvPr>
        </p:nvSpPr>
        <p:spPr>
          <a:xfrm>
            <a:off x="1762234" y="3649977"/>
            <a:ext cx="47376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el. paštas |</a:t>
            </a:r>
            <a:endParaRPr lang="lt-LT" noProof="0" dirty="0"/>
          </a:p>
        </p:txBody>
      </p:sp>
      <p:sp>
        <p:nvSpPr>
          <p:cNvPr id="229" name="2 teksto vietos rezervavimo ženklas"/>
          <p:cNvSpPr>
            <a:spLocks noGrp="1"/>
          </p:cNvSpPr>
          <p:nvPr>
            <p:ph type="body" sz="quarter" idx="161" hasCustomPrompt="1"/>
          </p:nvPr>
        </p:nvSpPr>
        <p:spPr>
          <a:xfrm>
            <a:off x="2235994" y="3649977"/>
            <a:ext cx="116242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el. pašto adresas</a:t>
            </a:r>
            <a:endParaRPr lang="lt-LT" noProof="0" dirty="0"/>
          </a:p>
        </p:txBody>
      </p:sp>
      <p:sp>
        <p:nvSpPr>
          <p:cNvPr id="230" name="2 teksto vietos rezervavimo ženklas"/>
          <p:cNvSpPr>
            <a:spLocks noGrp="1"/>
          </p:cNvSpPr>
          <p:nvPr>
            <p:ph type="body" sz="quarter" idx="162" hasCustomPrompt="1"/>
          </p:nvPr>
        </p:nvSpPr>
        <p:spPr>
          <a:xfrm>
            <a:off x="1762234" y="3786644"/>
            <a:ext cx="42613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svetainė |</a:t>
            </a:r>
            <a:endParaRPr lang="lt-LT" noProof="0" dirty="0"/>
          </a:p>
        </p:txBody>
      </p:sp>
      <p:sp>
        <p:nvSpPr>
          <p:cNvPr id="231" name="2 teksto vietos rezervavimo ženklas"/>
          <p:cNvSpPr>
            <a:spLocks noGrp="1"/>
          </p:cNvSpPr>
          <p:nvPr>
            <p:ph type="body" sz="quarter" idx="163" hasCustomPrompt="1"/>
          </p:nvPr>
        </p:nvSpPr>
        <p:spPr>
          <a:xfrm>
            <a:off x="2188369" y="3786644"/>
            <a:ext cx="120693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tinklalapio URL</a:t>
            </a:r>
            <a:endParaRPr lang="lt-LT" noProof="0" dirty="0"/>
          </a:p>
        </p:txBody>
      </p:sp>
      <p:sp>
        <p:nvSpPr>
          <p:cNvPr id="232" name="2 teksto vietos rezervavimo ženklas"/>
          <p:cNvSpPr>
            <a:spLocks noGrp="1"/>
          </p:cNvSpPr>
          <p:nvPr>
            <p:ph type="body" sz="quarter" idx="164" hasCustomPrompt="1"/>
          </p:nvPr>
        </p:nvSpPr>
        <p:spPr>
          <a:xfrm>
            <a:off x="4678284" y="250460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5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Čia įveskite vardą ir pavardę</a:t>
            </a:r>
            <a:endParaRPr lang="lt-LT" noProof="0" dirty="0"/>
          </a:p>
        </p:txBody>
      </p:sp>
      <p:sp>
        <p:nvSpPr>
          <p:cNvPr id="233" name="2 teksto vietos rezervavimo ženklas"/>
          <p:cNvSpPr>
            <a:spLocks noGrp="1"/>
          </p:cNvSpPr>
          <p:nvPr>
            <p:ph type="body" sz="quarter" idx="165" hasCustomPrompt="1"/>
          </p:nvPr>
        </p:nvSpPr>
        <p:spPr>
          <a:xfrm>
            <a:off x="4678284" y="269750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Čia įveskite pareigas arba pomėgį</a:t>
            </a:r>
            <a:endParaRPr lang="lt-LT" noProof="0" dirty="0"/>
          </a:p>
        </p:txBody>
      </p:sp>
      <p:sp>
        <p:nvSpPr>
          <p:cNvPr id="234" name="2 teksto vietos rezervavimo ženklas"/>
          <p:cNvSpPr>
            <a:spLocks noGrp="1"/>
          </p:cNvSpPr>
          <p:nvPr>
            <p:ph type="body" sz="quarter" idx="166" hasCustomPrompt="1"/>
          </p:nvPr>
        </p:nvSpPr>
        <p:spPr>
          <a:xfrm>
            <a:off x="4962634" y="3056442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Adresas</a:t>
            </a:r>
            <a:endParaRPr lang="lt-LT" noProof="0" dirty="0"/>
          </a:p>
        </p:txBody>
      </p:sp>
      <p:sp>
        <p:nvSpPr>
          <p:cNvPr id="235" name="2 teksto vietos rezervavimo ženklas"/>
          <p:cNvSpPr>
            <a:spLocks noGrp="1"/>
          </p:cNvSpPr>
          <p:nvPr>
            <p:ph type="body" sz="quarter" idx="167" hasCustomPrompt="1"/>
          </p:nvPr>
        </p:nvSpPr>
        <p:spPr>
          <a:xfrm>
            <a:off x="4962635" y="3513428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tel. |</a:t>
            </a:r>
            <a:endParaRPr lang="lt-LT" noProof="0" dirty="0"/>
          </a:p>
        </p:txBody>
      </p:sp>
      <p:sp>
        <p:nvSpPr>
          <p:cNvPr id="236" name="2 teksto vietos rezervavimo ženklas"/>
          <p:cNvSpPr>
            <a:spLocks noGrp="1"/>
          </p:cNvSpPr>
          <p:nvPr>
            <p:ph type="body" sz="quarter" idx="168" hasCustomPrompt="1"/>
          </p:nvPr>
        </p:nvSpPr>
        <p:spPr>
          <a:xfrm>
            <a:off x="5183060" y="3513428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telefono numeris</a:t>
            </a:r>
            <a:endParaRPr lang="lt-LT" noProof="0" dirty="0"/>
          </a:p>
        </p:txBody>
      </p:sp>
      <p:sp>
        <p:nvSpPr>
          <p:cNvPr id="237" name="2 teksto vietos rezervavimo ženklas"/>
          <p:cNvSpPr>
            <a:spLocks noGrp="1"/>
          </p:cNvSpPr>
          <p:nvPr>
            <p:ph type="body" sz="quarter" idx="169" hasCustomPrompt="1"/>
          </p:nvPr>
        </p:nvSpPr>
        <p:spPr>
          <a:xfrm>
            <a:off x="4962634" y="3649977"/>
            <a:ext cx="47137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el. paštas |</a:t>
            </a:r>
            <a:endParaRPr lang="lt-LT" noProof="0" dirty="0"/>
          </a:p>
        </p:txBody>
      </p:sp>
      <p:sp>
        <p:nvSpPr>
          <p:cNvPr id="238" name="2 teksto vietos rezervavimo ženklas"/>
          <p:cNvSpPr>
            <a:spLocks noGrp="1"/>
          </p:cNvSpPr>
          <p:nvPr>
            <p:ph type="body" sz="quarter" idx="170" hasCustomPrompt="1"/>
          </p:nvPr>
        </p:nvSpPr>
        <p:spPr>
          <a:xfrm>
            <a:off x="5434012" y="3649977"/>
            <a:ext cx="116481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el. pašto adresas</a:t>
            </a:r>
            <a:endParaRPr lang="lt-LT" noProof="0" dirty="0"/>
          </a:p>
        </p:txBody>
      </p:sp>
      <p:sp>
        <p:nvSpPr>
          <p:cNvPr id="239" name="2 teksto vietos rezervavimo ženklas"/>
          <p:cNvSpPr>
            <a:spLocks noGrp="1"/>
          </p:cNvSpPr>
          <p:nvPr>
            <p:ph type="body" sz="quarter" idx="171" hasCustomPrompt="1"/>
          </p:nvPr>
        </p:nvSpPr>
        <p:spPr>
          <a:xfrm>
            <a:off x="4962634" y="3786644"/>
            <a:ext cx="42613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svetainė |</a:t>
            </a:r>
            <a:endParaRPr lang="lt-LT" noProof="0" dirty="0"/>
          </a:p>
        </p:txBody>
      </p:sp>
      <p:sp>
        <p:nvSpPr>
          <p:cNvPr id="240" name="2 teksto vietos rezervavimo ženklas"/>
          <p:cNvSpPr>
            <a:spLocks noGrp="1"/>
          </p:cNvSpPr>
          <p:nvPr>
            <p:ph type="body" sz="quarter" idx="172" hasCustomPrompt="1"/>
          </p:nvPr>
        </p:nvSpPr>
        <p:spPr>
          <a:xfrm>
            <a:off x="5388769" y="3786644"/>
            <a:ext cx="120693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tinklalapio URL</a:t>
            </a:r>
            <a:endParaRPr lang="lt-LT" noProof="0" dirty="0"/>
          </a:p>
        </p:txBody>
      </p:sp>
      <p:sp>
        <p:nvSpPr>
          <p:cNvPr id="241" name="2 teksto vietos rezervavimo ženklas"/>
          <p:cNvSpPr>
            <a:spLocks noGrp="1"/>
          </p:cNvSpPr>
          <p:nvPr>
            <p:ph type="body" sz="quarter" idx="173" hasCustomPrompt="1"/>
          </p:nvPr>
        </p:nvSpPr>
        <p:spPr>
          <a:xfrm>
            <a:off x="1477884" y="4330193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5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Čia įveskite vardą ir pavardę</a:t>
            </a:r>
            <a:endParaRPr lang="lt-LT" noProof="0" dirty="0"/>
          </a:p>
        </p:txBody>
      </p:sp>
      <p:sp>
        <p:nvSpPr>
          <p:cNvPr id="242" name="2 teksto vietos rezervavimo ženklas"/>
          <p:cNvSpPr>
            <a:spLocks noGrp="1"/>
          </p:cNvSpPr>
          <p:nvPr>
            <p:ph type="body" sz="quarter" idx="174" hasCustomPrompt="1"/>
          </p:nvPr>
        </p:nvSpPr>
        <p:spPr>
          <a:xfrm>
            <a:off x="1477884" y="4523091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Čia įveskite pareigas arba pomėgį</a:t>
            </a:r>
            <a:endParaRPr lang="lt-LT" noProof="0" dirty="0"/>
          </a:p>
        </p:txBody>
      </p:sp>
      <p:sp>
        <p:nvSpPr>
          <p:cNvPr id="243" name="2 teksto vietos rezervavimo ženklas"/>
          <p:cNvSpPr>
            <a:spLocks noGrp="1"/>
          </p:cNvSpPr>
          <p:nvPr>
            <p:ph type="body" sz="quarter" idx="175" hasCustomPrompt="1"/>
          </p:nvPr>
        </p:nvSpPr>
        <p:spPr>
          <a:xfrm>
            <a:off x="1762234" y="4882027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Adresas</a:t>
            </a:r>
            <a:endParaRPr lang="lt-LT" noProof="0" dirty="0"/>
          </a:p>
        </p:txBody>
      </p:sp>
      <p:sp>
        <p:nvSpPr>
          <p:cNvPr id="244" name="2 teksto vietos rezervavimo ženklas"/>
          <p:cNvSpPr>
            <a:spLocks noGrp="1"/>
          </p:cNvSpPr>
          <p:nvPr>
            <p:ph type="body" sz="quarter" idx="176" hasCustomPrompt="1"/>
          </p:nvPr>
        </p:nvSpPr>
        <p:spPr>
          <a:xfrm>
            <a:off x="1762235" y="5339013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tel. |</a:t>
            </a:r>
            <a:endParaRPr lang="lt-LT" noProof="0" dirty="0"/>
          </a:p>
        </p:txBody>
      </p:sp>
      <p:sp>
        <p:nvSpPr>
          <p:cNvPr id="245" name="2 teksto vietos rezervavimo ženklas"/>
          <p:cNvSpPr>
            <a:spLocks noGrp="1"/>
          </p:cNvSpPr>
          <p:nvPr>
            <p:ph type="body" sz="quarter" idx="177" hasCustomPrompt="1"/>
          </p:nvPr>
        </p:nvSpPr>
        <p:spPr>
          <a:xfrm>
            <a:off x="1982660" y="5339013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telefono numeris</a:t>
            </a:r>
            <a:endParaRPr lang="lt-LT" noProof="0" dirty="0"/>
          </a:p>
        </p:txBody>
      </p:sp>
      <p:sp>
        <p:nvSpPr>
          <p:cNvPr id="246" name="2 teksto vietos rezervavimo ženklas"/>
          <p:cNvSpPr>
            <a:spLocks noGrp="1"/>
          </p:cNvSpPr>
          <p:nvPr>
            <p:ph type="body" sz="quarter" idx="178" hasCustomPrompt="1"/>
          </p:nvPr>
        </p:nvSpPr>
        <p:spPr>
          <a:xfrm>
            <a:off x="1762234" y="5475562"/>
            <a:ext cx="47376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el. paštas |</a:t>
            </a:r>
            <a:endParaRPr lang="lt-LT" noProof="0" dirty="0"/>
          </a:p>
        </p:txBody>
      </p:sp>
      <p:sp>
        <p:nvSpPr>
          <p:cNvPr id="247" name="2 teksto vietos rezervavimo ženklas"/>
          <p:cNvSpPr>
            <a:spLocks noGrp="1"/>
          </p:cNvSpPr>
          <p:nvPr>
            <p:ph type="body" sz="quarter" idx="179" hasCustomPrompt="1"/>
          </p:nvPr>
        </p:nvSpPr>
        <p:spPr>
          <a:xfrm>
            <a:off x="2235994" y="5475562"/>
            <a:ext cx="116242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el. pašto adresas</a:t>
            </a:r>
            <a:endParaRPr lang="lt-LT" noProof="0" dirty="0"/>
          </a:p>
        </p:txBody>
      </p:sp>
      <p:sp>
        <p:nvSpPr>
          <p:cNvPr id="248" name="2 teksto vietos rezervavimo ženklas"/>
          <p:cNvSpPr>
            <a:spLocks noGrp="1"/>
          </p:cNvSpPr>
          <p:nvPr>
            <p:ph type="body" sz="quarter" idx="180" hasCustomPrompt="1"/>
          </p:nvPr>
        </p:nvSpPr>
        <p:spPr>
          <a:xfrm>
            <a:off x="1762234" y="5612229"/>
            <a:ext cx="42613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svetainė |</a:t>
            </a:r>
            <a:endParaRPr lang="lt-LT" noProof="0" dirty="0"/>
          </a:p>
        </p:txBody>
      </p:sp>
      <p:sp>
        <p:nvSpPr>
          <p:cNvPr id="249" name="2 teksto vietos rezervavimo ženklas"/>
          <p:cNvSpPr>
            <a:spLocks noGrp="1"/>
          </p:cNvSpPr>
          <p:nvPr>
            <p:ph type="body" sz="quarter" idx="181" hasCustomPrompt="1"/>
          </p:nvPr>
        </p:nvSpPr>
        <p:spPr>
          <a:xfrm>
            <a:off x="2188369" y="5612229"/>
            <a:ext cx="120693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tinklalapio URL</a:t>
            </a:r>
            <a:endParaRPr lang="lt-LT" noProof="0" dirty="0"/>
          </a:p>
        </p:txBody>
      </p:sp>
      <p:sp>
        <p:nvSpPr>
          <p:cNvPr id="250" name="2 teksto vietos rezervavimo ženklas"/>
          <p:cNvSpPr>
            <a:spLocks noGrp="1"/>
          </p:cNvSpPr>
          <p:nvPr>
            <p:ph type="body" sz="quarter" idx="182" hasCustomPrompt="1"/>
          </p:nvPr>
        </p:nvSpPr>
        <p:spPr>
          <a:xfrm>
            <a:off x="4678284" y="4330193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5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Čia įveskite vardą ir pavardę</a:t>
            </a:r>
            <a:endParaRPr lang="lt-LT" noProof="0" dirty="0"/>
          </a:p>
        </p:txBody>
      </p:sp>
      <p:sp>
        <p:nvSpPr>
          <p:cNvPr id="251" name="2 teksto vietos rezervavimo ženklas"/>
          <p:cNvSpPr>
            <a:spLocks noGrp="1"/>
          </p:cNvSpPr>
          <p:nvPr>
            <p:ph type="body" sz="quarter" idx="183" hasCustomPrompt="1"/>
          </p:nvPr>
        </p:nvSpPr>
        <p:spPr>
          <a:xfrm>
            <a:off x="4678284" y="4523091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Čia įveskite pareigas arba pomėgį</a:t>
            </a:r>
            <a:endParaRPr lang="lt-LT" noProof="0" dirty="0"/>
          </a:p>
        </p:txBody>
      </p:sp>
      <p:sp>
        <p:nvSpPr>
          <p:cNvPr id="252" name="2 teksto vietos rezervavimo ženklas"/>
          <p:cNvSpPr>
            <a:spLocks noGrp="1"/>
          </p:cNvSpPr>
          <p:nvPr>
            <p:ph type="body" sz="quarter" idx="184" hasCustomPrompt="1"/>
          </p:nvPr>
        </p:nvSpPr>
        <p:spPr>
          <a:xfrm>
            <a:off x="4962634" y="4882027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Adresas</a:t>
            </a:r>
            <a:endParaRPr lang="lt-LT" noProof="0" dirty="0"/>
          </a:p>
        </p:txBody>
      </p:sp>
      <p:sp>
        <p:nvSpPr>
          <p:cNvPr id="253" name="2 teksto vietos rezervavimo ženklas"/>
          <p:cNvSpPr>
            <a:spLocks noGrp="1"/>
          </p:cNvSpPr>
          <p:nvPr>
            <p:ph type="body" sz="quarter" idx="185" hasCustomPrompt="1"/>
          </p:nvPr>
        </p:nvSpPr>
        <p:spPr>
          <a:xfrm>
            <a:off x="4962635" y="5339013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tel. |</a:t>
            </a:r>
            <a:endParaRPr lang="lt-LT" noProof="0" dirty="0"/>
          </a:p>
        </p:txBody>
      </p:sp>
      <p:sp>
        <p:nvSpPr>
          <p:cNvPr id="254" name="2 teksto vietos rezervavimo ženklas"/>
          <p:cNvSpPr>
            <a:spLocks noGrp="1"/>
          </p:cNvSpPr>
          <p:nvPr>
            <p:ph type="body" sz="quarter" idx="186" hasCustomPrompt="1"/>
          </p:nvPr>
        </p:nvSpPr>
        <p:spPr>
          <a:xfrm>
            <a:off x="5183060" y="5339013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telefono numeris</a:t>
            </a:r>
            <a:endParaRPr lang="lt-LT" noProof="0" dirty="0"/>
          </a:p>
        </p:txBody>
      </p:sp>
      <p:sp>
        <p:nvSpPr>
          <p:cNvPr id="255" name="2 teksto vietos rezervavimo ženklas"/>
          <p:cNvSpPr>
            <a:spLocks noGrp="1"/>
          </p:cNvSpPr>
          <p:nvPr>
            <p:ph type="body" sz="quarter" idx="187" hasCustomPrompt="1"/>
          </p:nvPr>
        </p:nvSpPr>
        <p:spPr>
          <a:xfrm>
            <a:off x="4962634" y="5475562"/>
            <a:ext cx="47137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el. paštas |</a:t>
            </a:r>
            <a:endParaRPr lang="lt-LT" noProof="0" dirty="0"/>
          </a:p>
        </p:txBody>
      </p:sp>
      <p:sp>
        <p:nvSpPr>
          <p:cNvPr id="256" name="2 teksto vietos rezervavimo ženklas"/>
          <p:cNvSpPr>
            <a:spLocks noGrp="1"/>
          </p:cNvSpPr>
          <p:nvPr>
            <p:ph type="body" sz="quarter" idx="188" hasCustomPrompt="1"/>
          </p:nvPr>
        </p:nvSpPr>
        <p:spPr>
          <a:xfrm>
            <a:off x="5434012" y="5475562"/>
            <a:ext cx="116481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el. pašto adresas</a:t>
            </a:r>
            <a:endParaRPr lang="lt-LT" noProof="0" dirty="0"/>
          </a:p>
        </p:txBody>
      </p:sp>
      <p:sp>
        <p:nvSpPr>
          <p:cNvPr id="257" name="2 teksto vietos rezervavimo ženklas"/>
          <p:cNvSpPr>
            <a:spLocks noGrp="1"/>
          </p:cNvSpPr>
          <p:nvPr>
            <p:ph type="body" sz="quarter" idx="189" hasCustomPrompt="1"/>
          </p:nvPr>
        </p:nvSpPr>
        <p:spPr>
          <a:xfrm>
            <a:off x="4962634" y="5612229"/>
            <a:ext cx="42613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svetainė |</a:t>
            </a:r>
            <a:endParaRPr lang="lt-LT" noProof="0" dirty="0"/>
          </a:p>
        </p:txBody>
      </p:sp>
      <p:sp>
        <p:nvSpPr>
          <p:cNvPr id="258" name="2 teksto vietos rezervavimo ženklas"/>
          <p:cNvSpPr>
            <a:spLocks noGrp="1"/>
          </p:cNvSpPr>
          <p:nvPr>
            <p:ph type="body" sz="quarter" idx="190" hasCustomPrompt="1"/>
          </p:nvPr>
        </p:nvSpPr>
        <p:spPr>
          <a:xfrm>
            <a:off x="5388769" y="5612229"/>
            <a:ext cx="120693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tinklalapio URL</a:t>
            </a:r>
            <a:endParaRPr lang="lt-LT" noProof="0" dirty="0"/>
          </a:p>
        </p:txBody>
      </p:sp>
      <p:sp>
        <p:nvSpPr>
          <p:cNvPr id="259" name="2 teksto vietos rezervavimo ženklas"/>
          <p:cNvSpPr>
            <a:spLocks noGrp="1"/>
          </p:cNvSpPr>
          <p:nvPr>
            <p:ph type="body" sz="quarter" idx="191" hasCustomPrompt="1"/>
          </p:nvPr>
        </p:nvSpPr>
        <p:spPr>
          <a:xfrm>
            <a:off x="1477884" y="6160409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5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Čia įveskite vardą ir pavardę</a:t>
            </a:r>
            <a:endParaRPr lang="lt-LT" noProof="0" dirty="0"/>
          </a:p>
        </p:txBody>
      </p:sp>
      <p:sp>
        <p:nvSpPr>
          <p:cNvPr id="260" name="2 teksto vietos rezervavimo ženklas"/>
          <p:cNvSpPr>
            <a:spLocks noGrp="1"/>
          </p:cNvSpPr>
          <p:nvPr>
            <p:ph type="body" sz="quarter" idx="192" hasCustomPrompt="1"/>
          </p:nvPr>
        </p:nvSpPr>
        <p:spPr>
          <a:xfrm>
            <a:off x="1477884" y="6353307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Čia įveskite pareigas arba pomėgį</a:t>
            </a:r>
            <a:endParaRPr lang="lt-LT" noProof="0" dirty="0"/>
          </a:p>
        </p:txBody>
      </p:sp>
      <p:sp>
        <p:nvSpPr>
          <p:cNvPr id="261" name="2 teksto vietos rezervavimo ženklas"/>
          <p:cNvSpPr>
            <a:spLocks noGrp="1"/>
          </p:cNvSpPr>
          <p:nvPr>
            <p:ph type="body" sz="quarter" idx="193" hasCustomPrompt="1"/>
          </p:nvPr>
        </p:nvSpPr>
        <p:spPr>
          <a:xfrm>
            <a:off x="1762234" y="6712243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Adresas</a:t>
            </a:r>
            <a:endParaRPr lang="lt-LT" noProof="0" dirty="0"/>
          </a:p>
        </p:txBody>
      </p:sp>
      <p:sp>
        <p:nvSpPr>
          <p:cNvPr id="262" name="2 teksto vietos rezervavimo ženklas"/>
          <p:cNvSpPr>
            <a:spLocks noGrp="1"/>
          </p:cNvSpPr>
          <p:nvPr>
            <p:ph type="body" sz="quarter" idx="194" hasCustomPrompt="1"/>
          </p:nvPr>
        </p:nvSpPr>
        <p:spPr>
          <a:xfrm>
            <a:off x="1762235" y="7169229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tel. |</a:t>
            </a:r>
            <a:endParaRPr lang="lt-LT" noProof="0" dirty="0"/>
          </a:p>
        </p:txBody>
      </p:sp>
      <p:sp>
        <p:nvSpPr>
          <p:cNvPr id="263" name="2 teksto vietos rezervavimo ženklas"/>
          <p:cNvSpPr>
            <a:spLocks noGrp="1"/>
          </p:cNvSpPr>
          <p:nvPr>
            <p:ph type="body" sz="quarter" idx="195" hasCustomPrompt="1"/>
          </p:nvPr>
        </p:nvSpPr>
        <p:spPr>
          <a:xfrm>
            <a:off x="1982660" y="7169229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telefono numeris</a:t>
            </a:r>
            <a:endParaRPr lang="lt-LT" noProof="0" dirty="0"/>
          </a:p>
        </p:txBody>
      </p:sp>
      <p:sp>
        <p:nvSpPr>
          <p:cNvPr id="264" name="2 teksto vietos rezervavimo ženklas"/>
          <p:cNvSpPr>
            <a:spLocks noGrp="1"/>
          </p:cNvSpPr>
          <p:nvPr>
            <p:ph type="body" sz="quarter" idx="196" hasCustomPrompt="1"/>
          </p:nvPr>
        </p:nvSpPr>
        <p:spPr>
          <a:xfrm>
            <a:off x="1762234" y="7305778"/>
            <a:ext cx="47376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el. paštas |</a:t>
            </a:r>
            <a:endParaRPr lang="lt-LT" noProof="0" dirty="0"/>
          </a:p>
        </p:txBody>
      </p:sp>
      <p:sp>
        <p:nvSpPr>
          <p:cNvPr id="265" name="2 teksto vietos rezervavimo ženklas"/>
          <p:cNvSpPr>
            <a:spLocks noGrp="1"/>
          </p:cNvSpPr>
          <p:nvPr>
            <p:ph type="body" sz="quarter" idx="197" hasCustomPrompt="1"/>
          </p:nvPr>
        </p:nvSpPr>
        <p:spPr>
          <a:xfrm>
            <a:off x="2235994" y="7305778"/>
            <a:ext cx="116242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el. pašto adresas</a:t>
            </a:r>
            <a:endParaRPr lang="lt-LT" noProof="0" dirty="0"/>
          </a:p>
        </p:txBody>
      </p:sp>
      <p:sp>
        <p:nvSpPr>
          <p:cNvPr id="266" name="2 teksto vietos rezervavimo ženklas"/>
          <p:cNvSpPr>
            <a:spLocks noGrp="1"/>
          </p:cNvSpPr>
          <p:nvPr>
            <p:ph type="body" sz="quarter" idx="198" hasCustomPrompt="1"/>
          </p:nvPr>
        </p:nvSpPr>
        <p:spPr>
          <a:xfrm>
            <a:off x="1762234" y="7442445"/>
            <a:ext cx="42613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svetainė |</a:t>
            </a:r>
            <a:endParaRPr lang="lt-LT" noProof="0" dirty="0"/>
          </a:p>
        </p:txBody>
      </p:sp>
      <p:sp>
        <p:nvSpPr>
          <p:cNvPr id="267" name="2 teksto vietos rezervavimo ženklas"/>
          <p:cNvSpPr>
            <a:spLocks noGrp="1"/>
          </p:cNvSpPr>
          <p:nvPr>
            <p:ph type="body" sz="quarter" idx="199" hasCustomPrompt="1"/>
          </p:nvPr>
        </p:nvSpPr>
        <p:spPr>
          <a:xfrm>
            <a:off x="2188369" y="7442445"/>
            <a:ext cx="120693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tinklalapio URL</a:t>
            </a:r>
            <a:endParaRPr lang="lt-LT" noProof="0" dirty="0"/>
          </a:p>
        </p:txBody>
      </p:sp>
      <p:sp>
        <p:nvSpPr>
          <p:cNvPr id="268" name="2 teksto vietos rezervavimo ženklas"/>
          <p:cNvSpPr>
            <a:spLocks noGrp="1"/>
          </p:cNvSpPr>
          <p:nvPr>
            <p:ph type="body" sz="quarter" idx="200" hasCustomPrompt="1"/>
          </p:nvPr>
        </p:nvSpPr>
        <p:spPr>
          <a:xfrm>
            <a:off x="4678284" y="6160409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5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Čia įveskite vardą ir pavardę</a:t>
            </a:r>
            <a:endParaRPr lang="lt-LT" noProof="0" dirty="0"/>
          </a:p>
        </p:txBody>
      </p:sp>
      <p:sp>
        <p:nvSpPr>
          <p:cNvPr id="269" name="2 teksto vietos rezervavimo ženklas"/>
          <p:cNvSpPr>
            <a:spLocks noGrp="1"/>
          </p:cNvSpPr>
          <p:nvPr>
            <p:ph type="body" sz="quarter" idx="201" hasCustomPrompt="1"/>
          </p:nvPr>
        </p:nvSpPr>
        <p:spPr>
          <a:xfrm>
            <a:off x="4678284" y="6353307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Čia įveskite pareigas arba pomėgį</a:t>
            </a:r>
            <a:endParaRPr lang="lt-LT" noProof="0" dirty="0"/>
          </a:p>
        </p:txBody>
      </p:sp>
      <p:sp>
        <p:nvSpPr>
          <p:cNvPr id="270" name="2 teksto vietos rezervavimo ženklas"/>
          <p:cNvSpPr>
            <a:spLocks noGrp="1"/>
          </p:cNvSpPr>
          <p:nvPr>
            <p:ph type="body" sz="quarter" idx="202" hasCustomPrompt="1"/>
          </p:nvPr>
        </p:nvSpPr>
        <p:spPr>
          <a:xfrm>
            <a:off x="4962634" y="6712243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Adresas</a:t>
            </a:r>
            <a:endParaRPr lang="lt-LT" noProof="0" dirty="0"/>
          </a:p>
        </p:txBody>
      </p:sp>
      <p:sp>
        <p:nvSpPr>
          <p:cNvPr id="271" name="2 teksto vietos rezervavimo ženklas"/>
          <p:cNvSpPr>
            <a:spLocks noGrp="1"/>
          </p:cNvSpPr>
          <p:nvPr>
            <p:ph type="body" sz="quarter" idx="203" hasCustomPrompt="1"/>
          </p:nvPr>
        </p:nvSpPr>
        <p:spPr>
          <a:xfrm>
            <a:off x="4962635" y="7169229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tel. |</a:t>
            </a:r>
            <a:endParaRPr lang="lt-LT" noProof="0" dirty="0"/>
          </a:p>
        </p:txBody>
      </p:sp>
      <p:sp>
        <p:nvSpPr>
          <p:cNvPr id="272" name="2 teksto vietos rezervavimo ženklas"/>
          <p:cNvSpPr>
            <a:spLocks noGrp="1"/>
          </p:cNvSpPr>
          <p:nvPr>
            <p:ph type="body" sz="quarter" idx="204" hasCustomPrompt="1"/>
          </p:nvPr>
        </p:nvSpPr>
        <p:spPr>
          <a:xfrm>
            <a:off x="5183060" y="7169229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telefono numeris</a:t>
            </a:r>
            <a:endParaRPr lang="lt-LT" noProof="0" dirty="0"/>
          </a:p>
        </p:txBody>
      </p:sp>
      <p:sp>
        <p:nvSpPr>
          <p:cNvPr id="273" name="2 teksto vietos rezervavimo ženklas"/>
          <p:cNvSpPr>
            <a:spLocks noGrp="1"/>
          </p:cNvSpPr>
          <p:nvPr>
            <p:ph type="body" sz="quarter" idx="205" hasCustomPrompt="1"/>
          </p:nvPr>
        </p:nvSpPr>
        <p:spPr>
          <a:xfrm>
            <a:off x="4962634" y="7305778"/>
            <a:ext cx="47137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el. paštas |</a:t>
            </a:r>
            <a:endParaRPr lang="lt-LT" noProof="0" dirty="0"/>
          </a:p>
        </p:txBody>
      </p:sp>
      <p:sp>
        <p:nvSpPr>
          <p:cNvPr id="274" name="2 teksto vietos rezervavimo ženklas"/>
          <p:cNvSpPr>
            <a:spLocks noGrp="1"/>
          </p:cNvSpPr>
          <p:nvPr>
            <p:ph type="body" sz="quarter" idx="206" hasCustomPrompt="1"/>
          </p:nvPr>
        </p:nvSpPr>
        <p:spPr>
          <a:xfrm>
            <a:off x="5434012" y="7305778"/>
            <a:ext cx="116481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el. pašto adresas</a:t>
            </a:r>
            <a:endParaRPr lang="lt-LT" noProof="0" dirty="0"/>
          </a:p>
        </p:txBody>
      </p:sp>
      <p:sp>
        <p:nvSpPr>
          <p:cNvPr id="275" name="2 teksto vietos rezervavimo ženklas"/>
          <p:cNvSpPr>
            <a:spLocks noGrp="1"/>
          </p:cNvSpPr>
          <p:nvPr>
            <p:ph type="body" sz="quarter" idx="207" hasCustomPrompt="1"/>
          </p:nvPr>
        </p:nvSpPr>
        <p:spPr>
          <a:xfrm>
            <a:off x="4962634" y="7442445"/>
            <a:ext cx="42613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svetainė |</a:t>
            </a:r>
            <a:endParaRPr lang="lt-LT" noProof="0" dirty="0"/>
          </a:p>
        </p:txBody>
      </p:sp>
      <p:sp>
        <p:nvSpPr>
          <p:cNvPr id="276" name="2 teksto vietos rezervavimo ženklas"/>
          <p:cNvSpPr>
            <a:spLocks noGrp="1"/>
          </p:cNvSpPr>
          <p:nvPr>
            <p:ph type="body" sz="quarter" idx="208" hasCustomPrompt="1"/>
          </p:nvPr>
        </p:nvSpPr>
        <p:spPr>
          <a:xfrm>
            <a:off x="5388769" y="7442445"/>
            <a:ext cx="120693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tinklalapio URL</a:t>
            </a:r>
            <a:endParaRPr lang="lt-LT" noProof="0" dirty="0"/>
          </a:p>
        </p:txBody>
      </p:sp>
      <p:sp>
        <p:nvSpPr>
          <p:cNvPr id="277" name="2 teksto vietos rezervavimo ženklas"/>
          <p:cNvSpPr>
            <a:spLocks noGrp="1"/>
          </p:cNvSpPr>
          <p:nvPr>
            <p:ph type="body" sz="quarter" idx="209" hasCustomPrompt="1"/>
          </p:nvPr>
        </p:nvSpPr>
        <p:spPr>
          <a:xfrm>
            <a:off x="1477884" y="799512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5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Čia įveskite vardą ir pavardę</a:t>
            </a:r>
            <a:endParaRPr lang="lt-LT" noProof="0" dirty="0"/>
          </a:p>
        </p:txBody>
      </p:sp>
      <p:sp>
        <p:nvSpPr>
          <p:cNvPr id="278" name="2 teksto vietos rezervavimo ženklas"/>
          <p:cNvSpPr>
            <a:spLocks noGrp="1"/>
          </p:cNvSpPr>
          <p:nvPr>
            <p:ph type="body" sz="quarter" idx="210" hasCustomPrompt="1"/>
          </p:nvPr>
        </p:nvSpPr>
        <p:spPr>
          <a:xfrm>
            <a:off x="1477884" y="818802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Čia įveskite pareigas arba pomėgį</a:t>
            </a:r>
            <a:endParaRPr lang="lt-LT" noProof="0" dirty="0"/>
          </a:p>
        </p:txBody>
      </p:sp>
      <p:sp>
        <p:nvSpPr>
          <p:cNvPr id="279" name="2 teksto vietos rezervavimo ženklas"/>
          <p:cNvSpPr>
            <a:spLocks noGrp="1"/>
          </p:cNvSpPr>
          <p:nvPr>
            <p:ph type="body" sz="quarter" idx="211" hasCustomPrompt="1"/>
          </p:nvPr>
        </p:nvSpPr>
        <p:spPr>
          <a:xfrm>
            <a:off x="1762234" y="8546962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Adresas</a:t>
            </a:r>
            <a:endParaRPr lang="lt-LT" noProof="0" dirty="0"/>
          </a:p>
        </p:txBody>
      </p:sp>
      <p:sp>
        <p:nvSpPr>
          <p:cNvPr id="280" name="2 teksto vietos rezervavimo ženklas"/>
          <p:cNvSpPr>
            <a:spLocks noGrp="1"/>
          </p:cNvSpPr>
          <p:nvPr>
            <p:ph type="body" sz="quarter" idx="212" hasCustomPrompt="1"/>
          </p:nvPr>
        </p:nvSpPr>
        <p:spPr>
          <a:xfrm>
            <a:off x="1762235" y="9003948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tel. |</a:t>
            </a:r>
            <a:endParaRPr lang="lt-LT" noProof="0" dirty="0"/>
          </a:p>
        </p:txBody>
      </p:sp>
      <p:sp>
        <p:nvSpPr>
          <p:cNvPr id="281" name="2 teksto vietos rezervavimo ženklas"/>
          <p:cNvSpPr>
            <a:spLocks noGrp="1"/>
          </p:cNvSpPr>
          <p:nvPr>
            <p:ph type="body" sz="quarter" idx="213" hasCustomPrompt="1"/>
          </p:nvPr>
        </p:nvSpPr>
        <p:spPr>
          <a:xfrm>
            <a:off x="1982660" y="9003948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telefono numeris</a:t>
            </a:r>
            <a:endParaRPr lang="lt-LT" noProof="0" dirty="0"/>
          </a:p>
        </p:txBody>
      </p:sp>
      <p:sp>
        <p:nvSpPr>
          <p:cNvPr id="282" name="2 teksto vietos rezervavimo ženklas"/>
          <p:cNvSpPr>
            <a:spLocks noGrp="1"/>
          </p:cNvSpPr>
          <p:nvPr>
            <p:ph type="body" sz="quarter" idx="214" hasCustomPrompt="1"/>
          </p:nvPr>
        </p:nvSpPr>
        <p:spPr>
          <a:xfrm>
            <a:off x="1762234" y="9140497"/>
            <a:ext cx="47376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el. paštas |</a:t>
            </a:r>
            <a:endParaRPr lang="lt-LT" noProof="0" dirty="0"/>
          </a:p>
        </p:txBody>
      </p:sp>
      <p:sp>
        <p:nvSpPr>
          <p:cNvPr id="283" name="2 teksto vietos rezervavimo ženklas"/>
          <p:cNvSpPr>
            <a:spLocks noGrp="1"/>
          </p:cNvSpPr>
          <p:nvPr>
            <p:ph type="body" sz="quarter" idx="215" hasCustomPrompt="1"/>
          </p:nvPr>
        </p:nvSpPr>
        <p:spPr>
          <a:xfrm>
            <a:off x="2235994" y="9140497"/>
            <a:ext cx="116242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el. pašto adresas</a:t>
            </a:r>
            <a:endParaRPr lang="lt-LT" noProof="0" dirty="0"/>
          </a:p>
        </p:txBody>
      </p:sp>
      <p:sp>
        <p:nvSpPr>
          <p:cNvPr id="284" name="2 teksto vietos rezervavimo ženklas"/>
          <p:cNvSpPr>
            <a:spLocks noGrp="1"/>
          </p:cNvSpPr>
          <p:nvPr>
            <p:ph type="body" sz="quarter" idx="216" hasCustomPrompt="1"/>
          </p:nvPr>
        </p:nvSpPr>
        <p:spPr>
          <a:xfrm>
            <a:off x="1762234" y="9277164"/>
            <a:ext cx="42613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svetainė |</a:t>
            </a:r>
            <a:endParaRPr lang="lt-LT" noProof="0" dirty="0"/>
          </a:p>
        </p:txBody>
      </p:sp>
      <p:sp>
        <p:nvSpPr>
          <p:cNvPr id="285" name="2 teksto vietos rezervavimo ženklas"/>
          <p:cNvSpPr>
            <a:spLocks noGrp="1"/>
          </p:cNvSpPr>
          <p:nvPr>
            <p:ph type="body" sz="quarter" idx="217" hasCustomPrompt="1"/>
          </p:nvPr>
        </p:nvSpPr>
        <p:spPr>
          <a:xfrm>
            <a:off x="2188369" y="9277164"/>
            <a:ext cx="120693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tinklalapio URL</a:t>
            </a:r>
            <a:endParaRPr lang="lt-LT" noProof="0" dirty="0"/>
          </a:p>
        </p:txBody>
      </p:sp>
      <p:sp>
        <p:nvSpPr>
          <p:cNvPr id="286" name="2 teksto vietos rezervavimo ženklas"/>
          <p:cNvSpPr>
            <a:spLocks noGrp="1"/>
          </p:cNvSpPr>
          <p:nvPr>
            <p:ph type="body" sz="quarter" idx="218" hasCustomPrompt="1"/>
          </p:nvPr>
        </p:nvSpPr>
        <p:spPr>
          <a:xfrm>
            <a:off x="4678284" y="799512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5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Čia įveskite vardą ir pavardę</a:t>
            </a:r>
            <a:endParaRPr lang="lt-LT" noProof="0" dirty="0"/>
          </a:p>
        </p:txBody>
      </p:sp>
      <p:sp>
        <p:nvSpPr>
          <p:cNvPr id="287" name="2 teksto vietos rezervavimo ženklas"/>
          <p:cNvSpPr>
            <a:spLocks noGrp="1"/>
          </p:cNvSpPr>
          <p:nvPr>
            <p:ph type="body" sz="quarter" idx="219" hasCustomPrompt="1"/>
          </p:nvPr>
        </p:nvSpPr>
        <p:spPr>
          <a:xfrm>
            <a:off x="4678284" y="818802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Čia įveskite pareigas arba pomėgį</a:t>
            </a:r>
            <a:endParaRPr lang="lt-LT" noProof="0" dirty="0"/>
          </a:p>
        </p:txBody>
      </p:sp>
      <p:sp>
        <p:nvSpPr>
          <p:cNvPr id="288" name="2 teksto vietos rezervavimo ženklas"/>
          <p:cNvSpPr>
            <a:spLocks noGrp="1"/>
          </p:cNvSpPr>
          <p:nvPr>
            <p:ph type="body" sz="quarter" idx="220" hasCustomPrompt="1"/>
          </p:nvPr>
        </p:nvSpPr>
        <p:spPr>
          <a:xfrm>
            <a:off x="4962634" y="8546962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Adresas</a:t>
            </a:r>
            <a:endParaRPr lang="lt-LT" noProof="0" dirty="0"/>
          </a:p>
        </p:txBody>
      </p:sp>
      <p:sp>
        <p:nvSpPr>
          <p:cNvPr id="289" name="2 teksto vietos rezervavimo ženklas"/>
          <p:cNvSpPr>
            <a:spLocks noGrp="1"/>
          </p:cNvSpPr>
          <p:nvPr>
            <p:ph type="body" sz="quarter" idx="221" hasCustomPrompt="1"/>
          </p:nvPr>
        </p:nvSpPr>
        <p:spPr>
          <a:xfrm>
            <a:off x="4962635" y="9003948"/>
            <a:ext cx="21418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tel. |</a:t>
            </a:r>
            <a:endParaRPr lang="lt-LT" noProof="0" dirty="0"/>
          </a:p>
        </p:txBody>
      </p:sp>
      <p:sp>
        <p:nvSpPr>
          <p:cNvPr id="290" name="2 teksto vietos rezervavimo ženklas"/>
          <p:cNvSpPr>
            <a:spLocks noGrp="1"/>
          </p:cNvSpPr>
          <p:nvPr>
            <p:ph type="body" sz="quarter" idx="222" hasCustomPrompt="1"/>
          </p:nvPr>
        </p:nvSpPr>
        <p:spPr>
          <a:xfrm>
            <a:off x="5183060" y="9003948"/>
            <a:ext cx="141576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telefono numeris</a:t>
            </a:r>
            <a:endParaRPr lang="lt-LT" noProof="0" dirty="0"/>
          </a:p>
        </p:txBody>
      </p:sp>
      <p:sp>
        <p:nvSpPr>
          <p:cNvPr id="291" name="2 teksto vietos rezervavimo ženklas"/>
          <p:cNvSpPr>
            <a:spLocks noGrp="1"/>
          </p:cNvSpPr>
          <p:nvPr>
            <p:ph type="body" sz="quarter" idx="223" hasCustomPrompt="1"/>
          </p:nvPr>
        </p:nvSpPr>
        <p:spPr>
          <a:xfrm>
            <a:off x="4962634" y="9140497"/>
            <a:ext cx="47137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el. paštas |</a:t>
            </a:r>
            <a:endParaRPr lang="lt-LT" noProof="0" dirty="0"/>
          </a:p>
        </p:txBody>
      </p:sp>
      <p:sp>
        <p:nvSpPr>
          <p:cNvPr id="292" name="2 teksto vietos rezervavimo ženklas"/>
          <p:cNvSpPr>
            <a:spLocks noGrp="1"/>
          </p:cNvSpPr>
          <p:nvPr>
            <p:ph type="body" sz="quarter" idx="224" hasCustomPrompt="1"/>
          </p:nvPr>
        </p:nvSpPr>
        <p:spPr>
          <a:xfrm>
            <a:off x="5434012" y="9140497"/>
            <a:ext cx="116481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el. pašto adresas</a:t>
            </a:r>
            <a:endParaRPr lang="lt-LT" noProof="0" dirty="0"/>
          </a:p>
        </p:txBody>
      </p:sp>
      <p:sp>
        <p:nvSpPr>
          <p:cNvPr id="293" name="2 teksto vietos rezervavimo ženklas"/>
          <p:cNvSpPr>
            <a:spLocks noGrp="1"/>
          </p:cNvSpPr>
          <p:nvPr>
            <p:ph type="body" sz="quarter" idx="225" hasCustomPrompt="1"/>
          </p:nvPr>
        </p:nvSpPr>
        <p:spPr>
          <a:xfrm>
            <a:off x="4962634" y="9277164"/>
            <a:ext cx="42613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t-LT" noProof="0" dirty="0" smtClean="0"/>
              <a:t>svetainė |</a:t>
            </a:r>
            <a:endParaRPr lang="lt-LT" noProof="0" dirty="0"/>
          </a:p>
        </p:txBody>
      </p:sp>
      <p:sp>
        <p:nvSpPr>
          <p:cNvPr id="294" name="2 teksto vietos rezervavimo ženklas"/>
          <p:cNvSpPr>
            <a:spLocks noGrp="1"/>
          </p:cNvSpPr>
          <p:nvPr>
            <p:ph type="body" sz="quarter" idx="226" hasCustomPrompt="1"/>
          </p:nvPr>
        </p:nvSpPr>
        <p:spPr>
          <a:xfrm>
            <a:off x="5388769" y="9277164"/>
            <a:ext cx="120693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t-LT" noProof="0" dirty="0" smtClean="0"/>
              <a:t>tinklalapio URL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vizitinių kortelių tinklelis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7 stačiakampis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9" name="8 stačiakampis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0" name="9 stačiakampis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1" name="10 stačiakampis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2" name="11 stačiakampis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3" name="12 stačiakampis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4" name="13 stačiakampis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5" name="14 stačiakampis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6" name="15 stačiakampis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7" name="16 stačiakampis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</p:grpSp>
      <p:sp>
        <p:nvSpPr>
          <p:cNvPr id="2" name="1 pavadinimo vietos rezervavimo ženklas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lt"/>
              <a:t>Spustelėję redaguokite šablono pavadinimo stilių</a:t>
            </a:r>
            <a:endParaRPr lang="en-US" dirty="0"/>
          </a:p>
        </p:txBody>
      </p:sp>
      <p:sp>
        <p:nvSpPr>
          <p:cNvPr id="3" name="2 teksto vietos rezervavimo ženklas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t"/>
              <a:t>Spustelėję redaguokite šablono teksto stilius</a:t>
            </a:r>
          </a:p>
          <a:p>
            <a:pPr lvl="1" rtl="0"/>
            <a:r>
              <a:rPr lang="lt"/>
              <a:t>Antras lygis</a:t>
            </a:r>
          </a:p>
          <a:p>
            <a:pPr lvl="2" rtl="0"/>
            <a:r>
              <a:rPr lang="lt"/>
              <a:t>Trečias lygis</a:t>
            </a:r>
          </a:p>
          <a:p>
            <a:pPr lvl="3" rtl="0"/>
            <a:r>
              <a:rPr lang="lt"/>
              <a:t>Ketvirtas lygis</a:t>
            </a:r>
          </a:p>
          <a:p>
            <a:pPr lvl="4" rtl="0"/>
            <a:r>
              <a:rPr lang="lt"/>
              <a:t>Penktas lygis</a:t>
            </a:r>
            <a:endParaRPr lang="en-US" dirty="0"/>
          </a:p>
        </p:txBody>
      </p:sp>
      <p:sp>
        <p:nvSpPr>
          <p:cNvPr id="4" name="3 datos vietos rezervavimo ženklas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dirty="0" smtClean="0"/>
              <a:t>2013-07-31</a:t>
            </a:r>
            <a:endParaRPr lang="en-US" dirty="0"/>
          </a:p>
        </p:txBody>
      </p:sp>
      <p:sp>
        <p:nvSpPr>
          <p:cNvPr id="5" name="4 poraštės vietos rezervavimo ženklas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5 skaidrės numerio vietos rezervavimo ženklas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dirty="0" smtClean="0"/>
              <a:t>‹#›</a:t>
            </a:r>
            <a:endParaRPr lang="en-US" dirty="0"/>
          </a:p>
        </p:txBody>
      </p:sp>
      <p:grpSp>
        <p:nvGrpSpPr>
          <p:cNvPr id="22" name="21 grupė"/>
          <p:cNvGrpSpPr/>
          <p:nvPr userDrawn="1"/>
        </p:nvGrpSpPr>
        <p:grpSpPr>
          <a:xfrm>
            <a:off x="685800" y="457200"/>
            <a:ext cx="3200400" cy="1832622"/>
            <a:chOff x="685800" y="457200"/>
            <a:chExt cx="3200400" cy="1832622"/>
          </a:xfrm>
        </p:grpSpPr>
        <p:sp>
          <p:nvSpPr>
            <p:cNvPr id="168" name="167 stačiakampis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/>
            </a:p>
          </p:txBody>
        </p:sp>
        <p:grpSp>
          <p:nvGrpSpPr>
            <p:cNvPr id="360" name="359 grupė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361" name="360 laisva forma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  <p:grpSp>
            <p:nvGrpSpPr>
              <p:cNvPr id="362" name="361 grupė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365" name="8 laisva forma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366" name="365 laisva forma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367" name="366 laisva forma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368" name="367 laisva forma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369" name="368 laisva forma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370" name="369 laisva forma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371" name="370 laisva forma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372" name="371 laisva forma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grpSp>
              <p:nvGrpSpPr>
                <p:cNvPr id="373" name="372 grupė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389" name="388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390" name="389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</p:grpSp>
            <p:sp>
              <p:nvSpPr>
                <p:cNvPr id="374" name="373 laisva forma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375" name="38 laisva forma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grpSp>
              <p:nvGrpSpPr>
                <p:cNvPr id="376" name="375 grupė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383" name="5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384" name="6 eilutė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385" name="32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386" name="33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387" name="32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388" name="387 ovalas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lt-LT" noProof="0" dirty="0"/>
                  </a:p>
                </p:txBody>
              </p:sp>
            </p:grpSp>
            <p:grpSp>
              <p:nvGrpSpPr>
                <p:cNvPr id="377" name="376 grupė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378" name="377 laisva forma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379" name="35 laisva forma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380" name="41 laisva forma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381" name="41 laisva forma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382" name="42 laisva forma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lt-LT" noProof="0" dirty="0"/>
                  </a:p>
                </p:txBody>
              </p:sp>
            </p:grpSp>
          </p:grpSp>
          <p:sp>
            <p:nvSpPr>
              <p:cNvPr id="363" name="362 laisva forma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  <p:sp>
            <p:nvSpPr>
              <p:cNvPr id="364" name="363 laisva forma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</p:grpSp>
        <p:grpSp>
          <p:nvGrpSpPr>
            <p:cNvPr id="21" name="20 grupė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20" name="19 grupė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396" name="47 laisva forma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397" name="48 laisva forma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398" name="49 laisva forma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399" name="18 laisva forma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lt-LT" noProof="0" dirty="0"/>
                </a:p>
              </p:txBody>
            </p:sp>
          </p:grpSp>
          <p:sp>
            <p:nvSpPr>
              <p:cNvPr id="393" name="392 laisva forma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lt-LT" noProof="0" dirty="0"/>
              </a:p>
            </p:txBody>
          </p:sp>
        </p:grpSp>
      </p:grpSp>
      <p:grpSp>
        <p:nvGrpSpPr>
          <p:cNvPr id="401" name="400 grupė"/>
          <p:cNvGrpSpPr/>
          <p:nvPr userDrawn="1"/>
        </p:nvGrpSpPr>
        <p:grpSpPr>
          <a:xfrm>
            <a:off x="3886200" y="457200"/>
            <a:ext cx="3200400" cy="1832622"/>
            <a:chOff x="685800" y="457200"/>
            <a:chExt cx="3200400" cy="1832622"/>
          </a:xfrm>
        </p:grpSpPr>
        <p:sp>
          <p:nvSpPr>
            <p:cNvPr id="402" name="401 stačiakampis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/>
            </a:p>
          </p:txBody>
        </p:sp>
        <p:grpSp>
          <p:nvGrpSpPr>
            <p:cNvPr id="403" name="402 grupė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11" name="410 laisva forma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  <p:grpSp>
            <p:nvGrpSpPr>
              <p:cNvPr id="412" name="411 grupė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15" name="8 laisva forma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416" name="415 laisva forma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417" name="416 laisva forma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418" name="417 laisva forma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419" name="418 laisva forma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420" name="419 laisva forma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421" name="420 laisva forma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422" name="421 laisva forma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grpSp>
              <p:nvGrpSpPr>
                <p:cNvPr id="423" name="422 grupė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39" name="438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440" name="439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</p:grpSp>
            <p:sp>
              <p:nvSpPr>
                <p:cNvPr id="424" name="423 laisva forma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425" name="38 laisva forma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grpSp>
              <p:nvGrpSpPr>
                <p:cNvPr id="426" name="425 grupė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33" name="5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434" name="6 eilutė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435" name="32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436" name="33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437" name="32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438" name="437 ovalas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lt-LT" noProof="0" dirty="0"/>
                  </a:p>
                </p:txBody>
              </p:sp>
            </p:grpSp>
            <p:grpSp>
              <p:nvGrpSpPr>
                <p:cNvPr id="427" name="426 grupė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28" name="427 laisva forma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429" name="35 laisva forma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430" name="41 laisva forma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431" name="41 laisva forma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432" name="42 laisva forma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lt-LT" noProof="0" dirty="0"/>
                  </a:p>
                </p:txBody>
              </p:sp>
            </p:grpSp>
          </p:grpSp>
          <p:sp>
            <p:nvSpPr>
              <p:cNvPr id="413" name="412 laisva forma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  <p:sp>
            <p:nvSpPr>
              <p:cNvPr id="414" name="413 laisva forma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</p:grpSp>
        <p:grpSp>
          <p:nvGrpSpPr>
            <p:cNvPr id="404" name="403 grupė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05" name="404 grupė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07" name="47 laisva forma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408" name="48 laisva forma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409" name="49 laisva forma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410" name="18 laisva forma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lt-LT" noProof="0" dirty="0"/>
                </a:p>
              </p:txBody>
            </p:sp>
          </p:grpSp>
          <p:sp>
            <p:nvSpPr>
              <p:cNvPr id="406" name="405 laisva forma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lt-LT" noProof="0" dirty="0"/>
              </a:p>
            </p:txBody>
          </p:sp>
        </p:grpSp>
      </p:grpSp>
      <p:grpSp>
        <p:nvGrpSpPr>
          <p:cNvPr id="441" name="440 grupė"/>
          <p:cNvGrpSpPr/>
          <p:nvPr userDrawn="1"/>
        </p:nvGrpSpPr>
        <p:grpSpPr>
          <a:xfrm>
            <a:off x="685800" y="2286000"/>
            <a:ext cx="3200400" cy="1832622"/>
            <a:chOff x="685800" y="457200"/>
            <a:chExt cx="3200400" cy="1832622"/>
          </a:xfrm>
        </p:grpSpPr>
        <p:sp>
          <p:nvSpPr>
            <p:cNvPr id="442" name="441 stačiakampis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/>
            </a:p>
          </p:txBody>
        </p:sp>
        <p:grpSp>
          <p:nvGrpSpPr>
            <p:cNvPr id="443" name="442 grupė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51" name="450 laisva forma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  <p:grpSp>
            <p:nvGrpSpPr>
              <p:cNvPr id="452" name="451 grupė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55" name="8 laisva forma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456" name="455 laisva forma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457" name="456 laisva forma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458" name="457 laisva forma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459" name="458 laisva forma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460" name="459 laisva forma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461" name="460 laisva forma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462" name="461 laisva forma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grpSp>
              <p:nvGrpSpPr>
                <p:cNvPr id="463" name="462 grupė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79" name="478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480" name="479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</p:grpSp>
            <p:sp>
              <p:nvSpPr>
                <p:cNvPr id="464" name="463 laisva forma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465" name="38 laisva forma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grpSp>
              <p:nvGrpSpPr>
                <p:cNvPr id="466" name="465 grupė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73" name="5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474" name="6 eilutė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475" name="32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476" name="33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477" name="32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478" name="477 ovalas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lt-LT" noProof="0" dirty="0"/>
                  </a:p>
                </p:txBody>
              </p:sp>
            </p:grpSp>
            <p:grpSp>
              <p:nvGrpSpPr>
                <p:cNvPr id="467" name="466 grupė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68" name="467 laisva forma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469" name="35 laisva forma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470" name="41 laisva forma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471" name="41 laisva forma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472" name="42 laisva forma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lt-LT" noProof="0" dirty="0"/>
                  </a:p>
                </p:txBody>
              </p:sp>
            </p:grpSp>
          </p:grpSp>
          <p:sp>
            <p:nvSpPr>
              <p:cNvPr id="453" name="452 laisva forma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  <p:sp>
            <p:nvSpPr>
              <p:cNvPr id="454" name="453 laisva forma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</p:grpSp>
        <p:grpSp>
          <p:nvGrpSpPr>
            <p:cNvPr id="444" name="443 grupė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45" name="444 grupė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47" name="47 laisva forma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448" name="48 laisva forma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449" name="49 laisva forma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450" name="18 laisva forma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lt-LT" noProof="0" dirty="0"/>
                </a:p>
              </p:txBody>
            </p:sp>
          </p:grpSp>
          <p:sp>
            <p:nvSpPr>
              <p:cNvPr id="446" name="445 laisva forma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lt-LT" noProof="0" dirty="0"/>
              </a:p>
            </p:txBody>
          </p:sp>
        </p:grpSp>
      </p:grpSp>
      <p:grpSp>
        <p:nvGrpSpPr>
          <p:cNvPr id="481" name="480 grupė"/>
          <p:cNvGrpSpPr/>
          <p:nvPr userDrawn="1"/>
        </p:nvGrpSpPr>
        <p:grpSpPr>
          <a:xfrm>
            <a:off x="3886200" y="2286000"/>
            <a:ext cx="3200400" cy="1832622"/>
            <a:chOff x="685800" y="457200"/>
            <a:chExt cx="3200400" cy="1832622"/>
          </a:xfrm>
        </p:grpSpPr>
        <p:sp>
          <p:nvSpPr>
            <p:cNvPr id="482" name="481 stačiakampis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/>
            </a:p>
          </p:txBody>
        </p:sp>
        <p:grpSp>
          <p:nvGrpSpPr>
            <p:cNvPr id="483" name="482 grupė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91" name="490 laisva forma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  <p:grpSp>
            <p:nvGrpSpPr>
              <p:cNvPr id="492" name="491 grupė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95" name="8 laisva forma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496" name="495 laisva forma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497" name="496 laisva forma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498" name="497 laisva forma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499" name="498 laisva forma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500" name="499 laisva forma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501" name="500 laisva forma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502" name="501 laisva forma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grpSp>
              <p:nvGrpSpPr>
                <p:cNvPr id="503" name="502 grupė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19" name="518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520" name="519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</p:grpSp>
            <p:sp>
              <p:nvSpPr>
                <p:cNvPr id="504" name="503 laisva forma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505" name="38 laisva forma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grpSp>
              <p:nvGrpSpPr>
                <p:cNvPr id="506" name="505 grupė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13" name="5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514" name="6 eilutė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515" name="32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516" name="33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517" name="32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518" name="517 ovalas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lt-LT" noProof="0" dirty="0"/>
                  </a:p>
                </p:txBody>
              </p:sp>
            </p:grpSp>
            <p:grpSp>
              <p:nvGrpSpPr>
                <p:cNvPr id="507" name="506 grupė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08" name="507 laisva forma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509" name="35 laisva forma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510" name="41 laisva forma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511" name="41 laisva forma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512" name="42 laisva forma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lt-LT" noProof="0" dirty="0"/>
                  </a:p>
                </p:txBody>
              </p:sp>
            </p:grpSp>
          </p:grpSp>
          <p:sp>
            <p:nvSpPr>
              <p:cNvPr id="493" name="492 laisva forma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  <p:sp>
            <p:nvSpPr>
              <p:cNvPr id="494" name="493 laisva forma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</p:grpSp>
        <p:grpSp>
          <p:nvGrpSpPr>
            <p:cNvPr id="484" name="483 grupė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85" name="484 grupė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87" name="47 laisva forma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488" name="48 laisva forma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489" name="49 laisva forma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490" name="18 laisva forma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lt-LT" noProof="0" dirty="0"/>
                </a:p>
              </p:txBody>
            </p:sp>
          </p:grpSp>
          <p:sp>
            <p:nvSpPr>
              <p:cNvPr id="486" name="485 laisva forma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lt-LT" noProof="0" dirty="0"/>
              </a:p>
            </p:txBody>
          </p:sp>
        </p:grpSp>
      </p:grpSp>
      <p:grpSp>
        <p:nvGrpSpPr>
          <p:cNvPr id="521" name="520 grupė"/>
          <p:cNvGrpSpPr/>
          <p:nvPr userDrawn="1"/>
        </p:nvGrpSpPr>
        <p:grpSpPr>
          <a:xfrm>
            <a:off x="685800" y="4114800"/>
            <a:ext cx="3200400" cy="1832622"/>
            <a:chOff x="685800" y="457200"/>
            <a:chExt cx="3200400" cy="1832622"/>
          </a:xfrm>
        </p:grpSpPr>
        <p:sp>
          <p:nvSpPr>
            <p:cNvPr id="522" name="521 stačiakampis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/>
            </a:p>
          </p:txBody>
        </p:sp>
        <p:grpSp>
          <p:nvGrpSpPr>
            <p:cNvPr id="523" name="522 grupė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31" name="530 laisva forma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  <p:grpSp>
            <p:nvGrpSpPr>
              <p:cNvPr id="532" name="531 grupė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35" name="8 laisva forma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536" name="535 laisva forma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537" name="536 laisva forma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538" name="537 laisva forma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539" name="538 laisva forma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540" name="539 laisva forma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541" name="540 laisva forma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542" name="541 laisva forma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grpSp>
              <p:nvGrpSpPr>
                <p:cNvPr id="543" name="542 grupė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59" name="558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560" name="559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</p:grpSp>
            <p:sp>
              <p:nvSpPr>
                <p:cNvPr id="544" name="543 laisva forma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545" name="38 laisva forma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grpSp>
              <p:nvGrpSpPr>
                <p:cNvPr id="546" name="545 grupė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53" name="5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554" name="6 eilutė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555" name="32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556" name="33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557" name="32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558" name="557 ovalas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lt-LT" noProof="0" dirty="0"/>
                  </a:p>
                </p:txBody>
              </p:sp>
            </p:grpSp>
            <p:grpSp>
              <p:nvGrpSpPr>
                <p:cNvPr id="547" name="546 grupė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48" name="547 laisva forma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549" name="35 laisva forma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550" name="41 laisva forma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551" name="41 laisva forma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552" name="42 laisva forma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lt-LT" noProof="0" dirty="0"/>
                  </a:p>
                </p:txBody>
              </p:sp>
            </p:grpSp>
          </p:grpSp>
          <p:sp>
            <p:nvSpPr>
              <p:cNvPr id="533" name="532 laisva forma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  <p:sp>
            <p:nvSpPr>
              <p:cNvPr id="534" name="533 laisva forma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</p:grpSp>
        <p:grpSp>
          <p:nvGrpSpPr>
            <p:cNvPr id="524" name="523 grupė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25" name="524 grupė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27" name="47 laisva forma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528" name="48 laisva forma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529" name="49 laisva forma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530" name="18 laisva forma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lt-LT" noProof="0" dirty="0"/>
                </a:p>
              </p:txBody>
            </p:sp>
          </p:grpSp>
          <p:sp>
            <p:nvSpPr>
              <p:cNvPr id="526" name="525 laisva forma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lt-LT" noProof="0" dirty="0"/>
              </a:p>
            </p:txBody>
          </p:sp>
        </p:grpSp>
      </p:grpSp>
      <p:grpSp>
        <p:nvGrpSpPr>
          <p:cNvPr id="561" name="560 grupė"/>
          <p:cNvGrpSpPr/>
          <p:nvPr userDrawn="1"/>
        </p:nvGrpSpPr>
        <p:grpSpPr>
          <a:xfrm>
            <a:off x="3886200" y="4114800"/>
            <a:ext cx="3200400" cy="1832622"/>
            <a:chOff x="685800" y="457200"/>
            <a:chExt cx="3200400" cy="1832622"/>
          </a:xfrm>
        </p:grpSpPr>
        <p:sp>
          <p:nvSpPr>
            <p:cNvPr id="562" name="561 stačiakampis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/>
            </a:p>
          </p:txBody>
        </p:sp>
        <p:grpSp>
          <p:nvGrpSpPr>
            <p:cNvPr id="563" name="562 grupė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71" name="570 laisva forma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  <p:grpSp>
            <p:nvGrpSpPr>
              <p:cNvPr id="572" name="571 grupė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75" name="8 laisva forma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576" name="575 laisva forma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577" name="576 laisva forma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578" name="577 laisva forma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579" name="578 laisva forma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580" name="579 laisva forma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581" name="580 laisva forma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582" name="581 laisva forma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grpSp>
              <p:nvGrpSpPr>
                <p:cNvPr id="583" name="582 grupė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99" name="598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600" name="599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</p:grpSp>
            <p:sp>
              <p:nvSpPr>
                <p:cNvPr id="584" name="583 laisva forma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585" name="38 laisva forma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grpSp>
              <p:nvGrpSpPr>
                <p:cNvPr id="586" name="585 grupė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93" name="5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594" name="6 eilutė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595" name="32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596" name="33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597" name="32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598" name="597 ovalas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lt-LT" noProof="0" dirty="0"/>
                  </a:p>
                </p:txBody>
              </p:sp>
            </p:grpSp>
            <p:grpSp>
              <p:nvGrpSpPr>
                <p:cNvPr id="587" name="586 grupė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88" name="587 laisva forma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589" name="35 laisva forma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590" name="41 laisva forma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591" name="41 laisva forma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592" name="42 laisva forma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lt-LT" noProof="0" dirty="0"/>
                  </a:p>
                </p:txBody>
              </p:sp>
            </p:grpSp>
          </p:grpSp>
          <p:sp>
            <p:nvSpPr>
              <p:cNvPr id="573" name="572 laisva forma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  <p:sp>
            <p:nvSpPr>
              <p:cNvPr id="574" name="573 laisva forma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</p:grpSp>
        <p:grpSp>
          <p:nvGrpSpPr>
            <p:cNvPr id="564" name="563 grupė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65" name="564 grupė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67" name="47 laisva forma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568" name="48 laisva forma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569" name="49 laisva forma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570" name="18 laisva forma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lt-LT" noProof="0" dirty="0"/>
                </a:p>
              </p:txBody>
            </p:sp>
          </p:grpSp>
          <p:sp>
            <p:nvSpPr>
              <p:cNvPr id="566" name="565 laisva forma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lt-LT" noProof="0" dirty="0"/>
              </a:p>
            </p:txBody>
          </p:sp>
        </p:grpSp>
      </p:grpSp>
      <p:grpSp>
        <p:nvGrpSpPr>
          <p:cNvPr id="601" name="600 grupė"/>
          <p:cNvGrpSpPr/>
          <p:nvPr userDrawn="1"/>
        </p:nvGrpSpPr>
        <p:grpSpPr>
          <a:xfrm>
            <a:off x="685800" y="5943600"/>
            <a:ext cx="3200400" cy="1832622"/>
            <a:chOff x="685800" y="457200"/>
            <a:chExt cx="3200400" cy="1832622"/>
          </a:xfrm>
        </p:grpSpPr>
        <p:sp>
          <p:nvSpPr>
            <p:cNvPr id="602" name="601 stačiakampis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/>
            </a:p>
          </p:txBody>
        </p:sp>
        <p:grpSp>
          <p:nvGrpSpPr>
            <p:cNvPr id="603" name="602 grupė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11" name="610 laisva forma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  <p:grpSp>
            <p:nvGrpSpPr>
              <p:cNvPr id="612" name="611 grupė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15" name="8 laisva forma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616" name="615 laisva forma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617" name="616 laisva forma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618" name="617 laisva forma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619" name="618 laisva forma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620" name="619 laisva forma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621" name="620 laisva forma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622" name="621 laisva forma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grpSp>
              <p:nvGrpSpPr>
                <p:cNvPr id="623" name="622 grupė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39" name="638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640" name="639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</p:grpSp>
            <p:sp>
              <p:nvSpPr>
                <p:cNvPr id="624" name="623 laisva forma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625" name="38 laisva forma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grpSp>
              <p:nvGrpSpPr>
                <p:cNvPr id="626" name="625 grupė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33" name="5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634" name="6 eilutė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635" name="32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636" name="33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637" name="32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638" name="637 ovalas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lt-LT" noProof="0" dirty="0"/>
                  </a:p>
                </p:txBody>
              </p:sp>
            </p:grpSp>
            <p:grpSp>
              <p:nvGrpSpPr>
                <p:cNvPr id="627" name="626 grupė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28" name="627 laisva forma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629" name="35 laisva forma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630" name="41 laisva forma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631" name="41 laisva forma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632" name="42 laisva forma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lt-LT" noProof="0" dirty="0"/>
                  </a:p>
                </p:txBody>
              </p:sp>
            </p:grpSp>
          </p:grpSp>
          <p:sp>
            <p:nvSpPr>
              <p:cNvPr id="613" name="612 laisva forma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  <p:sp>
            <p:nvSpPr>
              <p:cNvPr id="614" name="613 laisva forma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</p:grpSp>
        <p:grpSp>
          <p:nvGrpSpPr>
            <p:cNvPr id="604" name="603 grupė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05" name="604 grupė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07" name="47 laisva forma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608" name="48 laisva forma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609" name="49 laisva forma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610" name="18 laisva forma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lt-LT" noProof="0" dirty="0"/>
                </a:p>
              </p:txBody>
            </p:sp>
          </p:grpSp>
          <p:sp>
            <p:nvSpPr>
              <p:cNvPr id="606" name="605 laisva forma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lt-LT" noProof="0" dirty="0"/>
              </a:p>
            </p:txBody>
          </p:sp>
        </p:grpSp>
      </p:grpSp>
      <p:grpSp>
        <p:nvGrpSpPr>
          <p:cNvPr id="641" name="640 grupė"/>
          <p:cNvGrpSpPr/>
          <p:nvPr userDrawn="1"/>
        </p:nvGrpSpPr>
        <p:grpSpPr>
          <a:xfrm>
            <a:off x="3886200" y="5943600"/>
            <a:ext cx="3200400" cy="1832622"/>
            <a:chOff x="685800" y="457200"/>
            <a:chExt cx="3200400" cy="1832622"/>
          </a:xfrm>
        </p:grpSpPr>
        <p:sp>
          <p:nvSpPr>
            <p:cNvPr id="642" name="641 stačiakampis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/>
            </a:p>
          </p:txBody>
        </p:sp>
        <p:grpSp>
          <p:nvGrpSpPr>
            <p:cNvPr id="643" name="642 grupė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51" name="650 laisva forma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  <p:grpSp>
            <p:nvGrpSpPr>
              <p:cNvPr id="652" name="651 grupė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55" name="8 laisva forma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656" name="655 laisva forma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657" name="656 laisva forma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658" name="657 laisva forma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659" name="658 laisva forma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660" name="659 laisva forma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661" name="660 laisva forma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662" name="661 laisva forma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grpSp>
              <p:nvGrpSpPr>
                <p:cNvPr id="663" name="662 grupė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79" name="678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680" name="679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</p:grpSp>
            <p:sp>
              <p:nvSpPr>
                <p:cNvPr id="664" name="663 laisva forma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665" name="38 laisva forma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grpSp>
              <p:nvGrpSpPr>
                <p:cNvPr id="666" name="665 grupė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73" name="5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674" name="6 eilutė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675" name="32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676" name="33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677" name="32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678" name="677 ovalas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lt-LT" noProof="0" dirty="0"/>
                  </a:p>
                </p:txBody>
              </p:sp>
            </p:grpSp>
            <p:grpSp>
              <p:nvGrpSpPr>
                <p:cNvPr id="667" name="666 grupė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68" name="667 laisva forma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669" name="35 laisva forma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670" name="41 laisva forma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671" name="41 laisva forma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672" name="42 laisva forma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lt-LT" noProof="0" dirty="0"/>
                  </a:p>
                </p:txBody>
              </p:sp>
            </p:grpSp>
          </p:grpSp>
          <p:sp>
            <p:nvSpPr>
              <p:cNvPr id="653" name="652 laisva forma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  <p:sp>
            <p:nvSpPr>
              <p:cNvPr id="654" name="653 laisva forma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</p:grpSp>
        <p:grpSp>
          <p:nvGrpSpPr>
            <p:cNvPr id="644" name="643 grupė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45" name="644 grupė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47" name="47 laisva forma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648" name="48 laisva forma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649" name="49 laisva forma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650" name="18 laisva forma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lt-LT" noProof="0" dirty="0"/>
                </a:p>
              </p:txBody>
            </p:sp>
          </p:grpSp>
          <p:sp>
            <p:nvSpPr>
              <p:cNvPr id="646" name="645 laisva forma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lt-LT" noProof="0" dirty="0"/>
              </a:p>
            </p:txBody>
          </p:sp>
        </p:grpSp>
      </p:grpSp>
      <p:grpSp>
        <p:nvGrpSpPr>
          <p:cNvPr id="681" name="680 grupė"/>
          <p:cNvGrpSpPr/>
          <p:nvPr userDrawn="1"/>
        </p:nvGrpSpPr>
        <p:grpSpPr>
          <a:xfrm>
            <a:off x="685800" y="7772400"/>
            <a:ext cx="3200400" cy="1832622"/>
            <a:chOff x="685800" y="457200"/>
            <a:chExt cx="3200400" cy="1832622"/>
          </a:xfrm>
        </p:grpSpPr>
        <p:sp>
          <p:nvSpPr>
            <p:cNvPr id="682" name="681 stačiakampis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/>
            </a:p>
          </p:txBody>
        </p:sp>
        <p:grpSp>
          <p:nvGrpSpPr>
            <p:cNvPr id="683" name="682 grupė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91" name="690 laisva forma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  <p:grpSp>
            <p:nvGrpSpPr>
              <p:cNvPr id="692" name="691 grupė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95" name="8 laisva forma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696" name="695 laisva forma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697" name="696 laisva forma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698" name="697 laisva forma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699" name="698 laisva forma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700" name="699 laisva forma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701" name="700 laisva forma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702" name="701 laisva forma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grpSp>
              <p:nvGrpSpPr>
                <p:cNvPr id="703" name="702 grupė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19" name="718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720" name="719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</p:grpSp>
            <p:sp>
              <p:nvSpPr>
                <p:cNvPr id="704" name="703 laisva forma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705" name="38 laisva forma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grpSp>
              <p:nvGrpSpPr>
                <p:cNvPr id="706" name="705 grupė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13" name="5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714" name="6 eilutė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715" name="32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716" name="33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717" name="32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718" name="717 ovalas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lt-LT" noProof="0" dirty="0"/>
                  </a:p>
                </p:txBody>
              </p:sp>
            </p:grpSp>
            <p:grpSp>
              <p:nvGrpSpPr>
                <p:cNvPr id="707" name="706 grupė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08" name="707 laisva forma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709" name="35 laisva forma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710" name="41 laisva forma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711" name="41 laisva forma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712" name="42 laisva forma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lt-LT" noProof="0" dirty="0"/>
                  </a:p>
                </p:txBody>
              </p:sp>
            </p:grpSp>
          </p:grpSp>
          <p:sp>
            <p:nvSpPr>
              <p:cNvPr id="693" name="692 laisva forma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  <p:sp>
            <p:nvSpPr>
              <p:cNvPr id="694" name="693 laisva forma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</p:grpSp>
        <p:grpSp>
          <p:nvGrpSpPr>
            <p:cNvPr id="684" name="683 grupė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85" name="684 grupė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87" name="47 laisva forma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688" name="48 laisva forma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689" name="49 laisva forma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690" name="18 laisva forma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lt-LT" noProof="0" dirty="0"/>
                </a:p>
              </p:txBody>
            </p:sp>
          </p:grpSp>
          <p:sp>
            <p:nvSpPr>
              <p:cNvPr id="686" name="685 laisva forma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lt-LT" noProof="0" dirty="0"/>
              </a:p>
            </p:txBody>
          </p:sp>
        </p:grpSp>
      </p:grpSp>
      <p:grpSp>
        <p:nvGrpSpPr>
          <p:cNvPr id="721" name="720 grupė"/>
          <p:cNvGrpSpPr/>
          <p:nvPr userDrawn="1"/>
        </p:nvGrpSpPr>
        <p:grpSpPr>
          <a:xfrm>
            <a:off x="3886200" y="7772400"/>
            <a:ext cx="3200400" cy="1832622"/>
            <a:chOff x="685800" y="457200"/>
            <a:chExt cx="3200400" cy="1832622"/>
          </a:xfrm>
        </p:grpSpPr>
        <p:sp>
          <p:nvSpPr>
            <p:cNvPr id="722" name="721 stačiakampis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noProof="0" dirty="0"/>
            </a:p>
          </p:txBody>
        </p:sp>
        <p:grpSp>
          <p:nvGrpSpPr>
            <p:cNvPr id="723" name="722 grupė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731" name="730 laisva forma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  <p:grpSp>
            <p:nvGrpSpPr>
              <p:cNvPr id="732" name="731 grupė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735" name="8 laisva forma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736" name="735 laisva forma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737" name="736 laisva forma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738" name="737 laisva forma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739" name="738 laisva forma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740" name="739 laisva forma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741" name="740 laisva forma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742" name="741 laisva forma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grpSp>
              <p:nvGrpSpPr>
                <p:cNvPr id="743" name="742 grupė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59" name="758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760" name="759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</p:grpSp>
            <p:sp>
              <p:nvSpPr>
                <p:cNvPr id="744" name="743 laisva forma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745" name="38 laisva forma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grpSp>
              <p:nvGrpSpPr>
                <p:cNvPr id="746" name="745 grupė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53" name="5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754" name="6 eilutė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755" name="32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756" name="33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757" name="32 laisva forma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758" name="757 ovalas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lt-LT" noProof="0" dirty="0"/>
                  </a:p>
                </p:txBody>
              </p:sp>
            </p:grpSp>
            <p:grpSp>
              <p:nvGrpSpPr>
                <p:cNvPr id="747" name="746 grupė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48" name="747 laisva forma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749" name="35 laisva forma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750" name="41 laisva forma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751" name="41 laisva forma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t-LT" noProof="0" dirty="0"/>
                  </a:p>
                </p:txBody>
              </p:sp>
              <p:sp>
                <p:nvSpPr>
                  <p:cNvPr id="752" name="42 laisva forma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lt-LT" noProof="0" dirty="0"/>
                  </a:p>
                </p:txBody>
              </p:sp>
            </p:grpSp>
          </p:grpSp>
          <p:sp>
            <p:nvSpPr>
              <p:cNvPr id="733" name="732 laisva forma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  <p:sp>
            <p:nvSpPr>
              <p:cNvPr id="734" name="733 laisva forma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t-LT" noProof="0" dirty="0"/>
              </a:p>
            </p:txBody>
          </p:sp>
        </p:grpSp>
        <p:grpSp>
          <p:nvGrpSpPr>
            <p:cNvPr id="724" name="723 grupė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725" name="724 grupė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727" name="47 laisva forma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728" name="48 laisva forma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729" name="49 laisva forma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t-LT" noProof="0" dirty="0"/>
                </a:p>
              </p:txBody>
            </p:sp>
            <p:sp>
              <p:nvSpPr>
                <p:cNvPr id="730" name="18 laisva forma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lt-LT" noProof="0" dirty="0"/>
                </a:p>
              </p:txBody>
            </p:sp>
          </p:grpSp>
          <p:sp>
            <p:nvSpPr>
              <p:cNvPr id="726" name="725 laisva forma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lt-LT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148 teksto vietos rezervavimo ženklas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r>
              <a:rPr lang="lt-LT" dirty="0" smtClean="0"/>
              <a:t>Dovydas Mažeika</a:t>
            </a:r>
            <a:endParaRPr lang="lt-LT" dirty="0"/>
          </a:p>
        </p:txBody>
      </p:sp>
      <p:sp>
        <p:nvSpPr>
          <p:cNvPr id="150" name="149 teksto vietos rezervavimo ženklas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r>
              <a:rPr lang="lt-LT" dirty="0" smtClean="0"/>
              <a:t>Rankdarbių meistras</a:t>
            </a:r>
            <a:endParaRPr lang="lt-LT" dirty="0"/>
          </a:p>
        </p:txBody>
      </p:sp>
      <p:sp>
        <p:nvSpPr>
          <p:cNvPr id="392" name="391 teksto vietos rezervavimo ženklas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r>
              <a:rPr lang="lt-LT" dirty="0" smtClean="0"/>
              <a:t>Pirmoji g. 1</a:t>
            </a:r>
          </a:p>
          <a:p>
            <a:pPr rtl="0"/>
            <a:r>
              <a:rPr lang="lt-LT" dirty="0" err="1" smtClean="0"/>
              <a:t>Apartment</a:t>
            </a:r>
            <a:r>
              <a:rPr lang="lt-LT" dirty="0" smtClean="0"/>
              <a:t> 67</a:t>
            </a:r>
          </a:p>
          <a:p>
            <a:pPr rtl="0"/>
            <a:r>
              <a:rPr lang="lt-LT" dirty="0" smtClean="0"/>
              <a:t>1234 Vilnius</a:t>
            </a:r>
            <a:endParaRPr lang="lt-LT" dirty="0"/>
          </a:p>
        </p:txBody>
      </p:sp>
      <p:sp>
        <p:nvSpPr>
          <p:cNvPr id="393" name="392 teksto vietos rezervavimo ženklas"/>
          <p:cNvSpPr>
            <a:spLocks noGrp="1"/>
          </p:cNvSpPr>
          <p:nvPr>
            <p:ph type="body" sz="quarter" idx="140"/>
          </p:nvPr>
        </p:nvSpPr>
        <p:spPr/>
        <p:txBody>
          <a:bodyPr rtlCol="0"/>
          <a:lstStyle/>
          <a:p>
            <a:pPr rtl="0"/>
            <a:r>
              <a:rPr lang="lt-LT" dirty="0" smtClean="0"/>
              <a:t>tel. |</a:t>
            </a:r>
            <a:endParaRPr lang="lt-LT" dirty="0"/>
          </a:p>
        </p:txBody>
      </p:sp>
      <p:sp>
        <p:nvSpPr>
          <p:cNvPr id="394" name="393 teksto vietos rezervavimo ženklas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r>
              <a:rPr lang="lt-LT" dirty="0" smtClean="0"/>
              <a:t>360 555 0150</a:t>
            </a:r>
            <a:endParaRPr lang="lt-LT" dirty="0"/>
          </a:p>
        </p:txBody>
      </p:sp>
      <p:sp>
        <p:nvSpPr>
          <p:cNvPr id="395" name="394 teksto vietos rezervavimo ženklas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r>
              <a:rPr lang="lt-LT" dirty="0" smtClean="0"/>
              <a:t>el. paštas |</a:t>
            </a:r>
            <a:endParaRPr lang="lt-LT" dirty="0"/>
          </a:p>
        </p:txBody>
      </p:sp>
      <p:sp>
        <p:nvSpPr>
          <p:cNvPr id="396" name="395 teksto vietos rezervavimo ženklas"/>
          <p:cNvSpPr>
            <a:spLocks noGrp="1"/>
          </p:cNvSpPr>
          <p:nvPr>
            <p:ph type="body" sz="quarter" idx="143"/>
          </p:nvPr>
        </p:nvSpPr>
        <p:spPr>
          <a:xfrm>
            <a:off x="2235993" y="1820149"/>
            <a:ext cx="1353621" cy="128016"/>
          </a:xfrm>
        </p:spPr>
        <p:txBody>
          <a:bodyPr rtlCol="0"/>
          <a:lstStyle/>
          <a:p>
            <a:pPr rtl="0"/>
            <a:r>
              <a:rPr lang="lt-LT" dirty="0" smtClean="0"/>
              <a:t>dmazeika@pavyzdys.com</a:t>
            </a:r>
            <a:endParaRPr lang="lt-LT" dirty="0"/>
          </a:p>
        </p:txBody>
      </p:sp>
      <p:sp>
        <p:nvSpPr>
          <p:cNvPr id="397" name="396 teksto vietos rezervavimo ženklas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r>
              <a:rPr lang="lt-LT" dirty="0" smtClean="0"/>
              <a:t>svetainė |</a:t>
            </a:r>
            <a:endParaRPr lang="lt-LT" dirty="0"/>
          </a:p>
        </p:txBody>
      </p:sp>
      <p:sp>
        <p:nvSpPr>
          <p:cNvPr id="398" name="397 teksto vietos rezervavimo ženklas"/>
          <p:cNvSpPr>
            <a:spLocks noGrp="1"/>
          </p:cNvSpPr>
          <p:nvPr>
            <p:ph type="body" sz="quarter" idx="145"/>
          </p:nvPr>
        </p:nvSpPr>
        <p:spPr>
          <a:xfrm>
            <a:off x="2188369" y="1956816"/>
            <a:ext cx="1377156" cy="128016"/>
          </a:xfrm>
        </p:spPr>
        <p:txBody>
          <a:bodyPr rtlCol="0"/>
          <a:lstStyle/>
          <a:p>
            <a:pPr rtl="0"/>
            <a:r>
              <a:rPr lang="lt-LT" dirty="0" smtClean="0"/>
              <a:t>pavyzdys.com/</a:t>
            </a:r>
            <a:r>
              <a:rPr lang="lt-LT" dirty="0" err="1" smtClean="0"/>
              <a:t>dmaz</a:t>
            </a:r>
            <a:r>
              <a:rPr lang="lt-LT" dirty="0" smtClean="0"/>
              <a:t>/</a:t>
            </a:r>
            <a:r>
              <a:rPr lang="lt-LT" dirty="0" err="1" smtClean="0"/>
              <a:t>blog</a:t>
            </a:r>
            <a:endParaRPr lang="lt-LT" dirty="0"/>
          </a:p>
        </p:txBody>
      </p:sp>
      <p:sp>
        <p:nvSpPr>
          <p:cNvPr id="579" name="578 teksto vietos rezervavimo ženklas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80" name="579 teksto vietos rezervavimo ženklas"/>
          <p:cNvSpPr>
            <a:spLocks noGrp="1"/>
          </p:cNvSpPr>
          <p:nvPr>
            <p:ph type="body" sz="quarter" idx="14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81" name="580 teksto vietos rezervavimo ženklas"/>
          <p:cNvSpPr>
            <a:spLocks noGrp="1"/>
          </p:cNvSpPr>
          <p:nvPr>
            <p:ph type="body" sz="quarter" idx="14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82" name="581 teksto vietos rezervavimo ženklas"/>
          <p:cNvSpPr>
            <a:spLocks noGrp="1"/>
          </p:cNvSpPr>
          <p:nvPr>
            <p:ph type="body" sz="quarter" idx="14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83" name="582 teksto vietos rezervavimo ženklas"/>
          <p:cNvSpPr>
            <a:spLocks noGrp="1"/>
          </p:cNvSpPr>
          <p:nvPr>
            <p:ph type="body" sz="quarter" idx="15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84" name="583 teksto vietos rezervavimo ženklas"/>
          <p:cNvSpPr>
            <a:spLocks noGrp="1"/>
          </p:cNvSpPr>
          <p:nvPr>
            <p:ph type="body" sz="quarter" idx="15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85" name="584 teksto vietos rezervavimo ženklas"/>
          <p:cNvSpPr>
            <a:spLocks noGrp="1"/>
          </p:cNvSpPr>
          <p:nvPr>
            <p:ph type="body" sz="quarter" idx="15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86" name="585 teksto vietos rezervavimo ženklas"/>
          <p:cNvSpPr>
            <a:spLocks noGrp="1"/>
          </p:cNvSpPr>
          <p:nvPr>
            <p:ph type="body" sz="quarter" idx="15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87" name="586 teksto vietos rezervavimo ženklas"/>
          <p:cNvSpPr>
            <a:spLocks noGrp="1"/>
          </p:cNvSpPr>
          <p:nvPr>
            <p:ph type="body" sz="quarter" idx="15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88" name="587 teksto vietos rezervavimo ženklas"/>
          <p:cNvSpPr>
            <a:spLocks noGrp="1"/>
          </p:cNvSpPr>
          <p:nvPr>
            <p:ph type="body" sz="quarter" idx="15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89" name="588 teksto vietos rezervavimo ženklas"/>
          <p:cNvSpPr>
            <a:spLocks noGrp="1"/>
          </p:cNvSpPr>
          <p:nvPr>
            <p:ph type="body" sz="quarter" idx="15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90" name="589 teksto vietos rezervavimo ženklas"/>
          <p:cNvSpPr>
            <a:spLocks noGrp="1"/>
          </p:cNvSpPr>
          <p:nvPr>
            <p:ph type="body" sz="quarter" idx="15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91" name="590 teksto vietos rezervavimo ženklas"/>
          <p:cNvSpPr>
            <a:spLocks noGrp="1"/>
          </p:cNvSpPr>
          <p:nvPr>
            <p:ph type="body" sz="quarter" idx="15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92" name="591 teksto vietos rezervavimo ženklas"/>
          <p:cNvSpPr>
            <a:spLocks noGrp="1"/>
          </p:cNvSpPr>
          <p:nvPr>
            <p:ph type="body" sz="quarter" idx="15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93" name="592 teksto vietos rezervavimo ženklas"/>
          <p:cNvSpPr>
            <a:spLocks noGrp="1"/>
          </p:cNvSpPr>
          <p:nvPr>
            <p:ph type="body" sz="quarter" idx="16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94" name="593 teksto vietos rezervavimo ženklas"/>
          <p:cNvSpPr>
            <a:spLocks noGrp="1"/>
          </p:cNvSpPr>
          <p:nvPr>
            <p:ph type="body" sz="quarter" idx="16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95" name="594 teksto vietos rezervavimo ženklas"/>
          <p:cNvSpPr>
            <a:spLocks noGrp="1"/>
          </p:cNvSpPr>
          <p:nvPr>
            <p:ph type="body" sz="quarter" idx="16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96" name="595 teksto vietos rezervavimo ženklas"/>
          <p:cNvSpPr>
            <a:spLocks noGrp="1"/>
          </p:cNvSpPr>
          <p:nvPr>
            <p:ph type="body" sz="quarter" idx="16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97" name="596 teksto vietos rezervavimo ženklas"/>
          <p:cNvSpPr>
            <a:spLocks noGrp="1"/>
          </p:cNvSpPr>
          <p:nvPr>
            <p:ph type="body" sz="quarter" idx="16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98" name="597 teksto vietos rezervavimo ženklas"/>
          <p:cNvSpPr>
            <a:spLocks noGrp="1"/>
          </p:cNvSpPr>
          <p:nvPr>
            <p:ph type="body" sz="quarter" idx="16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99" name="598 teksto vietos rezervavimo ženklas"/>
          <p:cNvSpPr>
            <a:spLocks noGrp="1"/>
          </p:cNvSpPr>
          <p:nvPr>
            <p:ph type="body" sz="quarter" idx="16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00" name="599 teksto vietos rezervavimo ženklas"/>
          <p:cNvSpPr>
            <a:spLocks noGrp="1"/>
          </p:cNvSpPr>
          <p:nvPr>
            <p:ph type="body" sz="quarter" idx="16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01" name="600 teksto vietos rezervavimo ženklas"/>
          <p:cNvSpPr>
            <a:spLocks noGrp="1"/>
          </p:cNvSpPr>
          <p:nvPr>
            <p:ph type="body" sz="quarter" idx="16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02" name="601 teksto vietos rezervavimo ženklas"/>
          <p:cNvSpPr>
            <a:spLocks noGrp="1"/>
          </p:cNvSpPr>
          <p:nvPr>
            <p:ph type="body" sz="quarter" idx="16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03" name="602 teksto vietos rezervavimo ženklas"/>
          <p:cNvSpPr>
            <a:spLocks noGrp="1"/>
          </p:cNvSpPr>
          <p:nvPr>
            <p:ph type="body" sz="quarter" idx="17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04" name="603 teksto vietos rezervavimo ženklas"/>
          <p:cNvSpPr>
            <a:spLocks noGrp="1"/>
          </p:cNvSpPr>
          <p:nvPr>
            <p:ph type="body" sz="quarter" idx="17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05" name="604 teksto vietos rezervavimo ženklas"/>
          <p:cNvSpPr>
            <a:spLocks noGrp="1"/>
          </p:cNvSpPr>
          <p:nvPr>
            <p:ph type="body" sz="quarter" idx="17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06" name="605 teksto vietos rezervavimo ženklas"/>
          <p:cNvSpPr>
            <a:spLocks noGrp="1"/>
          </p:cNvSpPr>
          <p:nvPr>
            <p:ph type="body" sz="quarter" idx="17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07" name="606 teksto vietos rezervavimo ženklas"/>
          <p:cNvSpPr>
            <a:spLocks noGrp="1"/>
          </p:cNvSpPr>
          <p:nvPr>
            <p:ph type="body" sz="quarter" idx="17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08" name="607 teksto vietos rezervavimo ženklas"/>
          <p:cNvSpPr>
            <a:spLocks noGrp="1"/>
          </p:cNvSpPr>
          <p:nvPr>
            <p:ph type="body" sz="quarter" idx="17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09" name="608 teksto vietos rezervavimo ženklas"/>
          <p:cNvSpPr>
            <a:spLocks noGrp="1"/>
          </p:cNvSpPr>
          <p:nvPr>
            <p:ph type="body" sz="quarter" idx="17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10" name="609 teksto vietos rezervavimo ženklas"/>
          <p:cNvSpPr>
            <a:spLocks noGrp="1"/>
          </p:cNvSpPr>
          <p:nvPr>
            <p:ph type="body" sz="quarter" idx="17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11" name="610 teksto vietos rezervavimo ženklas"/>
          <p:cNvSpPr>
            <a:spLocks noGrp="1"/>
          </p:cNvSpPr>
          <p:nvPr>
            <p:ph type="body" sz="quarter" idx="17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12" name="611 teksto vietos rezervavimo ženklas"/>
          <p:cNvSpPr>
            <a:spLocks noGrp="1"/>
          </p:cNvSpPr>
          <p:nvPr>
            <p:ph type="body" sz="quarter" idx="17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13" name="612 teksto vietos rezervavimo ženklas"/>
          <p:cNvSpPr>
            <a:spLocks noGrp="1"/>
          </p:cNvSpPr>
          <p:nvPr>
            <p:ph type="body" sz="quarter" idx="18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14" name="613 teksto vietos rezervavimo ženklas"/>
          <p:cNvSpPr>
            <a:spLocks noGrp="1"/>
          </p:cNvSpPr>
          <p:nvPr>
            <p:ph type="body" sz="quarter" idx="18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15" name="614 teksto vietos rezervavimo ženklas"/>
          <p:cNvSpPr>
            <a:spLocks noGrp="1"/>
          </p:cNvSpPr>
          <p:nvPr>
            <p:ph type="body" sz="quarter" idx="18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16" name="615 teksto vietos rezervavimo ženklas"/>
          <p:cNvSpPr>
            <a:spLocks noGrp="1"/>
          </p:cNvSpPr>
          <p:nvPr>
            <p:ph type="body" sz="quarter" idx="18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17" name="616 teksto vietos rezervavimo ženklas"/>
          <p:cNvSpPr>
            <a:spLocks noGrp="1"/>
          </p:cNvSpPr>
          <p:nvPr>
            <p:ph type="body" sz="quarter" idx="18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18" name="617 teksto vietos rezervavimo ženklas"/>
          <p:cNvSpPr>
            <a:spLocks noGrp="1"/>
          </p:cNvSpPr>
          <p:nvPr>
            <p:ph type="body" sz="quarter" idx="18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19" name="618 teksto vietos rezervavimo ženklas"/>
          <p:cNvSpPr>
            <a:spLocks noGrp="1"/>
          </p:cNvSpPr>
          <p:nvPr>
            <p:ph type="body" sz="quarter" idx="18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20" name="619 teksto vietos rezervavimo ženklas"/>
          <p:cNvSpPr>
            <a:spLocks noGrp="1"/>
          </p:cNvSpPr>
          <p:nvPr>
            <p:ph type="body" sz="quarter" idx="18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21" name="620 teksto vietos rezervavimo ženklas"/>
          <p:cNvSpPr>
            <a:spLocks noGrp="1"/>
          </p:cNvSpPr>
          <p:nvPr>
            <p:ph type="body" sz="quarter" idx="18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22" name="621 teksto vietos rezervavimo ženklas"/>
          <p:cNvSpPr>
            <a:spLocks noGrp="1"/>
          </p:cNvSpPr>
          <p:nvPr>
            <p:ph type="body" sz="quarter" idx="18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23" name="622 teksto vietos rezervavimo ženklas"/>
          <p:cNvSpPr>
            <a:spLocks noGrp="1"/>
          </p:cNvSpPr>
          <p:nvPr>
            <p:ph type="body" sz="quarter" idx="19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24" name="623 teksto vietos rezervavimo ženklas"/>
          <p:cNvSpPr>
            <a:spLocks noGrp="1"/>
          </p:cNvSpPr>
          <p:nvPr>
            <p:ph type="body" sz="quarter" idx="19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25" name="624 teksto vietos rezervavimo ženklas"/>
          <p:cNvSpPr>
            <a:spLocks noGrp="1"/>
          </p:cNvSpPr>
          <p:nvPr>
            <p:ph type="body" sz="quarter" idx="19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26" name="625 teksto vietos rezervavimo ženklas"/>
          <p:cNvSpPr>
            <a:spLocks noGrp="1"/>
          </p:cNvSpPr>
          <p:nvPr>
            <p:ph type="body" sz="quarter" idx="19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27" name="626 teksto vietos rezervavimo ženklas"/>
          <p:cNvSpPr>
            <a:spLocks noGrp="1"/>
          </p:cNvSpPr>
          <p:nvPr>
            <p:ph type="body" sz="quarter" idx="19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28" name="627 teksto vietos rezervavimo ženklas"/>
          <p:cNvSpPr>
            <a:spLocks noGrp="1"/>
          </p:cNvSpPr>
          <p:nvPr>
            <p:ph type="body" sz="quarter" idx="19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29" name="628 teksto vietos rezervavimo ženklas"/>
          <p:cNvSpPr>
            <a:spLocks noGrp="1"/>
          </p:cNvSpPr>
          <p:nvPr>
            <p:ph type="body" sz="quarter" idx="19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30" name="629 teksto vietos rezervavimo ženklas"/>
          <p:cNvSpPr>
            <a:spLocks noGrp="1"/>
          </p:cNvSpPr>
          <p:nvPr>
            <p:ph type="body" sz="quarter" idx="19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31" name="630 teksto vietos rezervavimo ženklas"/>
          <p:cNvSpPr>
            <a:spLocks noGrp="1"/>
          </p:cNvSpPr>
          <p:nvPr>
            <p:ph type="body" sz="quarter" idx="19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32" name="631 teksto vietos rezervavimo ženklas"/>
          <p:cNvSpPr>
            <a:spLocks noGrp="1"/>
          </p:cNvSpPr>
          <p:nvPr>
            <p:ph type="body" sz="quarter" idx="19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33" name="632 teksto vietos rezervavimo ženklas"/>
          <p:cNvSpPr>
            <a:spLocks noGrp="1"/>
          </p:cNvSpPr>
          <p:nvPr>
            <p:ph type="body" sz="quarter" idx="20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34" name="633 teksto vietos rezervavimo ženklas"/>
          <p:cNvSpPr>
            <a:spLocks noGrp="1"/>
          </p:cNvSpPr>
          <p:nvPr>
            <p:ph type="body" sz="quarter" idx="20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35" name="634 teksto vietos rezervavimo ženklas"/>
          <p:cNvSpPr>
            <a:spLocks noGrp="1"/>
          </p:cNvSpPr>
          <p:nvPr>
            <p:ph type="body" sz="quarter" idx="20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36" name="635 teksto vietos rezervavimo ženklas"/>
          <p:cNvSpPr>
            <a:spLocks noGrp="1"/>
          </p:cNvSpPr>
          <p:nvPr>
            <p:ph type="body" sz="quarter" idx="20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37" name="636 teksto vietos rezervavimo ženklas"/>
          <p:cNvSpPr>
            <a:spLocks noGrp="1"/>
          </p:cNvSpPr>
          <p:nvPr>
            <p:ph type="body" sz="quarter" idx="20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38" name="637 teksto vietos rezervavimo ženklas"/>
          <p:cNvSpPr>
            <a:spLocks noGrp="1"/>
          </p:cNvSpPr>
          <p:nvPr>
            <p:ph type="body" sz="quarter" idx="20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39" name="638 teksto vietos rezervavimo ženklas"/>
          <p:cNvSpPr>
            <a:spLocks noGrp="1"/>
          </p:cNvSpPr>
          <p:nvPr>
            <p:ph type="body" sz="quarter" idx="20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40" name="639 teksto vietos rezervavimo ženklas"/>
          <p:cNvSpPr>
            <a:spLocks noGrp="1"/>
          </p:cNvSpPr>
          <p:nvPr>
            <p:ph type="body" sz="quarter" idx="20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41" name="640 teksto vietos rezervavimo ženklas"/>
          <p:cNvSpPr>
            <a:spLocks noGrp="1"/>
          </p:cNvSpPr>
          <p:nvPr>
            <p:ph type="body" sz="quarter" idx="20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42" name="641 teksto vietos rezervavimo ženklas"/>
          <p:cNvSpPr>
            <a:spLocks noGrp="1"/>
          </p:cNvSpPr>
          <p:nvPr>
            <p:ph type="body" sz="quarter" idx="20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43" name="642 teksto vietos rezervavimo ženklas"/>
          <p:cNvSpPr>
            <a:spLocks noGrp="1"/>
          </p:cNvSpPr>
          <p:nvPr>
            <p:ph type="body" sz="quarter" idx="21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44" name="643 teksto vietos rezervavimo ženklas"/>
          <p:cNvSpPr>
            <a:spLocks noGrp="1"/>
          </p:cNvSpPr>
          <p:nvPr>
            <p:ph type="body" sz="quarter" idx="21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45" name="644 teksto vietos rezervavimo ženklas"/>
          <p:cNvSpPr>
            <a:spLocks noGrp="1"/>
          </p:cNvSpPr>
          <p:nvPr>
            <p:ph type="body" sz="quarter" idx="21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46" name="645 teksto vietos rezervavimo ženklas"/>
          <p:cNvSpPr>
            <a:spLocks noGrp="1"/>
          </p:cNvSpPr>
          <p:nvPr>
            <p:ph type="body" sz="quarter" idx="21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47" name="646 teksto vietos rezervavimo ženklas"/>
          <p:cNvSpPr>
            <a:spLocks noGrp="1"/>
          </p:cNvSpPr>
          <p:nvPr>
            <p:ph type="body" sz="quarter" idx="21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48" name="647 teksto vietos rezervavimo ženklas"/>
          <p:cNvSpPr>
            <a:spLocks noGrp="1"/>
          </p:cNvSpPr>
          <p:nvPr>
            <p:ph type="body" sz="quarter" idx="21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49" name="648 teksto vietos rezervavimo ženklas"/>
          <p:cNvSpPr>
            <a:spLocks noGrp="1"/>
          </p:cNvSpPr>
          <p:nvPr>
            <p:ph type="body" sz="quarter" idx="21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50" name="649 teksto vietos rezervavimo ženklas"/>
          <p:cNvSpPr>
            <a:spLocks noGrp="1"/>
          </p:cNvSpPr>
          <p:nvPr>
            <p:ph type="body" sz="quarter" idx="21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51" name="650 teksto vietos rezervavimo ženklas"/>
          <p:cNvSpPr>
            <a:spLocks noGrp="1"/>
          </p:cNvSpPr>
          <p:nvPr>
            <p:ph type="body" sz="quarter" idx="21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52" name="651 teksto vietos rezervavimo ženklas"/>
          <p:cNvSpPr>
            <a:spLocks noGrp="1"/>
          </p:cNvSpPr>
          <p:nvPr>
            <p:ph type="body" sz="quarter" idx="21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53" name="652 teksto vietos rezervavimo ženklas"/>
          <p:cNvSpPr>
            <a:spLocks noGrp="1"/>
          </p:cNvSpPr>
          <p:nvPr>
            <p:ph type="body" sz="quarter" idx="22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54" name="653 teksto vietos rezervavimo ženklas"/>
          <p:cNvSpPr>
            <a:spLocks noGrp="1"/>
          </p:cNvSpPr>
          <p:nvPr>
            <p:ph type="body" sz="quarter" idx="22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55" name="654 teksto vietos rezervavimo ženklas"/>
          <p:cNvSpPr>
            <a:spLocks noGrp="1"/>
          </p:cNvSpPr>
          <p:nvPr>
            <p:ph type="body" sz="quarter" idx="22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56" name="655 teksto vietos rezervavimo ženklas"/>
          <p:cNvSpPr>
            <a:spLocks noGrp="1"/>
          </p:cNvSpPr>
          <p:nvPr>
            <p:ph type="body" sz="quarter" idx="22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57" name="656 teksto vietos rezervavimo ženklas"/>
          <p:cNvSpPr>
            <a:spLocks noGrp="1"/>
          </p:cNvSpPr>
          <p:nvPr>
            <p:ph type="body" sz="quarter" idx="22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58" name="657 teksto vietos rezervavimo ženklas"/>
          <p:cNvSpPr>
            <a:spLocks noGrp="1"/>
          </p:cNvSpPr>
          <p:nvPr>
            <p:ph type="body" sz="quarter" idx="22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59" name="658 teksto vietos rezervavimo ženklas"/>
          <p:cNvSpPr>
            <a:spLocks noGrp="1"/>
          </p:cNvSpPr>
          <p:nvPr>
            <p:ph type="body" sz="quarter" idx="22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zitinės kortelės Lauko gėlės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Wildflowers.potx" id="{F7DE0965-5242-4C80-A2B3-A0206D7EB49E}" vid="{3D242FCA-BF4B-4A12-BCF6-ABA1080E5177}"/>
    </a:ext>
  </a:extLst>
</a:theme>
</file>

<file path=ppt/theme/theme2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077043-B37A-4417-97D7-99D092E334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62868F-8659-4999-9021-F0E43454AF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CC02E6C-C47D-464C-B21A-B5DE446098F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</Words>
  <Application>Microsoft Office PowerPoint</Application>
  <PresentationFormat>Pasirinktinai</PresentationFormat>
  <Paragraphs>15</Paragraphs>
  <Slides>1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4" baseType="lpstr">
      <vt:lpstr>Arial</vt:lpstr>
      <vt:lpstr>Century Schoolbook</vt:lpstr>
      <vt:lpstr>Vizitinės kortelės Lauko gėlės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2013-07-31T14:33:57Z</dcterms:created>
  <dcterms:modified xsi:type="dcterms:W3CDTF">2013-12-18T06:38:35Z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