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83" d="100"/>
          <a:sy n="83" d="100"/>
        </p:scale>
        <p:origin x="1950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40DF0C42-8226-4523-B11E-7C13978E6CFD}" type="datetimeFigureOut">
              <a:rPr lang="lt-LT" smtClean="0"/>
              <a:t>2013-12-11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4FE0F56A-0C86-4ACC-9CF4-1B63F756A4B0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AC0A8818-56B1-4EAC-B5D3-7BFFD2C4E1DE}" type="datetimeFigureOut">
              <a:rPr lang="lt-LT"/>
              <a:t>2013-12-11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636046C0-8A92-4E40-B931-77A8EEB71F69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Norėdami</a:t>
            </a:r>
            <a:r>
              <a:rPr lang="lt-LT" baseline="0" dirty="0" smtClean="0"/>
              <a:t> pakeisti pirmąjį vizitinės kortelės pavyzdį, pakeiskite turinį savuoju. </a:t>
            </a:r>
          </a:p>
          <a:p>
            <a:endParaRPr lang="lt-LT" baseline="0" dirty="0" smtClean="0"/>
          </a:p>
          <a:p>
            <a:r>
              <a:rPr lang="lt-LT" baseline="0" dirty="0" smtClean="0"/>
              <a:t>O jei norite pradėti nuo pradžių, skirtuko Pagrindinis mygtuku Nauja skaidrė įtraukite naują puslapį, tada įveskite savo tekstą tuščiuose vietos rezervavimo ženkluose.</a:t>
            </a:r>
            <a:endParaRPr lang="lt-LT" dirty="0" smtClean="0"/>
          </a:p>
          <a:p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lt-LT" smtClean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5" name="2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4" name="2 teksto vietos rezervavimo ženklas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7" name="2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8" name="2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9" name="2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22" name="2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24" name="2 teksto vietos rezervavimo ženklas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23" name="2 teksto vietos rezervavimo ženklas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25" name="2 teksto vietos rezervavimo ženklas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26" name="2 teksto vietos rezervavimo ženklas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27" name="2 teksto vietos rezervavimo ženklas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28" name="2 teksto vietos rezervavimo ženklas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30" name="2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29" name="2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31" name="2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32" name="2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33" name="2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34" name="2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36" name="2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35" name="2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37" name="2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38" name="2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39" name="2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40" name="2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42" name="2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41" name="2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43" name="2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44" name="2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45" name="2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46" name="2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48" name="2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47" name="2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49" name="2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50" name="2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51" name="2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52" name="2 teksto vietos rezervavimo ženklas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54" name="2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53" name="2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55" name="2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56" name="2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57" name="2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58" name="2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60" name="2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59" name="2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61" name="2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62" name="2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63" name="2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64" name="2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66" name="2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65" name="2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67" name="2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68" name="2 teksto vietos rezervavimo ženklas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69" name="2 teksto vietos rezervavimo ženklas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  <p:sp>
        <p:nvSpPr>
          <p:cNvPr id="70" name="2 teksto vietos rezervavimo ženklas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pt-BR" dirty="0" smtClean="0"/>
              <a:t>Įveskite vardą ir pavardę čia</a:t>
            </a:r>
            <a:endParaRPr lang="lt-LT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pareigas arba pomėgį čia</a:t>
            </a:r>
          </a:p>
        </p:txBody>
      </p:sp>
      <p:sp>
        <p:nvSpPr>
          <p:cNvPr id="71" name="2 teksto vietos rezervavimo ženklas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Įveskite adresą čia</a:t>
            </a:r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Telefono numeris</a:t>
            </a:r>
          </a:p>
        </p:txBody>
      </p:sp>
      <p:sp>
        <p:nvSpPr>
          <p:cNvPr id="74" name="2 teksto vietos rezervavimo ženklas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El. pašto adresas</a:t>
            </a:r>
          </a:p>
        </p:txBody>
      </p:sp>
      <p:sp>
        <p:nvSpPr>
          <p:cNvPr id="75" name="2 teksto vietos rezervavimo ženklas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lt-LT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lt-LT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lt-LT" dirty="0"/>
              <a:t>„</a:t>
            </a:r>
            <a:r>
              <a:rPr lang="lt-LT" dirty="0" err="1"/>
              <a:t>Twitter</a:t>
            </a:r>
            <a:r>
              <a:rPr lang="lt-LT" dirty="0"/>
              <a:t>“ nuoroda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zitinių kortelių tinklel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7 stačiakampis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9" name="8 stačiakampis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0" name="9 stačiakampis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1" name="10 stačiakampis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2" name="11 stačiakampis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3" name="12 stačiakampis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4" name="13 stačiakampis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5" name="14 stačiakampis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6" name="15 stačiakampis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  <p:sp>
          <p:nvSpPr>
            <p:cNvPr id="17" name="16 stačiakampis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</p:grpSp>
      <p:sp>
        <p:nvSpPr>
          <p:cNvPr id="2" name="1 pavadinimo vietos rezervavimo ženklas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lt-LT"/>
              <a:t>2013-12-11</a:t>
            </a:fld>
            <a:endParaRPr lang="lt-LT" dirty="0"/>
          </a:p>
        </p:txBody>
      </p:sp>
      <p:sp>
        <p:nvSpPr>
          <p:cNvPr id="5" name="4 poraštės vietos rezervavimo ženklas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5 skaidrės numerio vietos rezervavimo ženklas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lt-LT" smtClean="0"/>
              <a:t>‹#›</a:t>
            </a:fld>
            <a:endParaRPr lang="lt-LT" dirty="0"/>
          </a:p>
        </p:txBody>
      </p:sp>
      <p:pic>
        <p:nvPicPr>
          <p:cNvPr id="38" name="37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39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40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41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42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93772" y="4114800"/>
            <a:ext cx="3201107" cy="1828800"/>
          </a:xfrm>
          <a:prstGeom prst="rect">
            <a:avLst/>
          </a:prstGeom>
        </p:spPr>
      </p:pic>
      <p:pic>
        <p:nvPicPr>
          <p:cNvPr id="44" name="43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44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45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46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47 paveikslėlis" descr="Vyšnių žiedų vaizdas iš arti" title="Skaidrės dizaino paveikslėli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t-L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t-L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/>
              <a:t>Dovydas Mažeika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t-LT" dirty="0"/>
              <a:t>Gamtos fotografas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 dirty="0"/>
              <a:t>1234 Pirmoji gatvė,</a:t>
            </a:r>
          </a:p>
          <a:p>
            <a:r>
              <a:rPr lang="lt-LT" dirty="0"/>
              <a:t>Vilnius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t-LT" dirty="0"/>
              <a:t>360 555 0150</a:t>
            </a: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lt-LT" dirty="0"/>
              <a:t>dmazeika@pavyzdys.com</a:t>
            </a: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lt-LT" dirty="0"/>
              <a:t>@dmazeikapavyzdyscom</a:t>
            </a: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28" name="127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30" name="129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29" name="128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31" name="130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32" name="131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33" name="132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88" name="187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0" name="189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89" name="188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1" name="190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2" name="191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3" name="192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4" name="193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6" name="195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5" name="194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7" name="196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8" name="197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199" name="198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0" name="199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2" name="201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1" name="200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3" name="202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4" name="203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5" name="204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6" name="205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8" name="207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7" name="206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09" name="208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0" name="209 teksto vietos rezervavimo ženklas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1" name="210 teksto vietos rezervavimo ženklas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2" name="211 teksto vietos rezervavimo ženklas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4" name="213 teksto vietos rezervavimo ženklas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3" name="212 teksto vietos rezervavimo ženklas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5" name="214 teksto vietos rezervavimo ženklas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6" name="215 teksto vietos rezervavimo ženklas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217" name="216 teksto vietos rezervavimo ženklas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Vizitinės kortelės su žiedais">
  <a:themeElements>
    <a:clrScheme name="II žieda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lt-LT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Pasirinktinai</PresentationFormat>
  <Paragraphs>11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Cambria</vt:lpstr>
      <vt:lpstr>Vizitinės kortelės su žiedais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2013-12-11T15:55:33Z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