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 rtl="0">
      <a:defRPr lang="lt-LT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135" autoAdjust="0"/>
  </p:normalViewPr>
  <p:slideViewPr>
    <p:cSldViewPr>
      <p:cViewPr varScale="1">
        <p:scale>
          <a:sx n="86" d="100"/>
          <a:sy n="86" d="100"/>
        </p:scale>
        <p:origin x="2118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4BF276D-E01F-4F74-9458-A803D644BF5E}" type="datetime1">
              <a:rPr lang="lt-LT" smtClean="0"/>
              <a:t>2013.12.18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lt-LT" dirty="0" smtClean="0"/>
              <a:t>‹#›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77E95A06-33F2-42BC-A179-D5E16F279C1D}" type="datetime1">
              <a:rPr lang="lt-LT" smtClean="0"/>
              <a:pPr/>
              <a:t>2013.12.18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noProof="0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lt-LT" smtClean="0"/>
              <a:t>‹#›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" dirty="0"/>
              <a:t>Parašykite ant juostos savo sveikinimą! Pasirinkite raidę ir įveskite savo tekstą. Vienoje skaidrėje įrašykite tik vieną raidę.</a:t>
            </a:r>
            <a:endParaRPr lang="en-US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" dirty="0"/>
              <a:t>Parašykite ant juostos savo sveikinimą! Pasirinkite raidę ir įveskite savo tekstą. Vienoje skaidrėje įrašykite tik vieną raidę.</a:t>
            </a:r>
            <a:endParaRPr lang="en-US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47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" dirty="0"/>
              <a:t>Parašykite ant juostos savo sveikinimą! Pasirinkite raidę ir įveskite savo tekstą. Vienoje skaidrėje įrašykite tik vieną raidę.</a:t>
            </a:r>
            <a:endParaRPr lang="en-US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27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" dirty="0"/>
              <a:t>Parašykite ant juostos savo sveikinimą! Pasirinkite raidę ir įveskite savo tekstą. Vienoje skaidrėje įrašykite tik vieną raidę.</a:t>
            </a:r>
            <a:endParaRPr lang="en-US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58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" dirty="0"/>
              <a:t>Parašykite ant juostos savo sveikinimą! Pasirinkite raidę ir įveskite savo tekstą. Vienoje skaidrėje įrašykite tik vieną raidę.</a:t>
            </a:r>
            <a:endParaRPr lang="en-US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73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lt-LT" smtClean="0"/>
              <a:t>‹#›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06967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" dirty="0"/>
              <a:t>Parašykite ant juostos savo sveikinimą! Pasirinkite raidę ir įveskite savo tekstą. Vienoje skaidrėje įrašykite tik vieną raidę.</a:t>
            </a:r>
            <a:endParaRPr lang="en-US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" dirty="0"/>
              <a:t>Parašykite ant juostos savo sveikinimą! Pasirinkite raidę ir įveskite savo tekstą. Vienoje skaidrėje įrašykite tik vieną raidę.</a:t>
            </a:r>
            <a:endParaRPr lang="en-US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" dirty="0"/>
              <a:t>Parašykite ant juostos savo sveikinimą! Pasirinkite raidę ir įveskite savo tekstą. Vienoje skaidrėje įrašykite tik vieną raidę.</a:t>
            </a:r>
            <a:endParaRPr lang="en-US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" dirty="0"/>
              <a:t>Parašykite ant juostos savo sveikinimą! Pasirinkite raidę ir įveskite savo tekstą. Vienoje skaidrėje įrašykite tik vieną raidę.</a:t>
            </a:r>
            <a:endParaRPr lang="en-US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" dirty="0"/>
              <a:t>Parašykite ant juostos savo sveikinimą! Pasirinkite raidę ir įveskite savo tekstą. Vienoje skaidrėje įrašykite tik vieną raidę.</a:t>
            </a:r>
            <a:endParaRPr lang="en-US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" dirty="0"/>
              <a:t>Parašykite ant juostos savo sveikinimą! Pasirinkite raidę ir įveskite savo tekstą. Vienoje skaidrėje įrašykite tik vieną raidę.</a:t>
            </a:r>
            <a:endParaRPr lang="en-US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" dirty="0"/>
              <a:t>Parašykite ant juostos savo sveikinimą! Pasirinkite raidę ir įveskite savo tekstą. Vienoje skaidrėje įrašykite tik vieną raidę.</a:t>
            </a:r>
            <a:endParaRPr lang="en-US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44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" dirty="0"/>
              <a:t>Parašykite ant juostos savo sveikinimą! Pasirinkite raidę ir įveskite savo tekstą. Vienoje skaidrėje įrašykite tik vieną raidę.</a:t>
            </a:r>
            <a:endParaRPr lang="en-US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36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stil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tačiakampis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 dirty="0"/>
          </a:p>
        </p:txBody>
      </p:sp>
      <p:sp>
        <p:nvSpPr>
          <p:cNvPr id="10" name="5 laisva forma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lt-LT" noProof="0" dirty="0">
              <a:ln>
                <a:noFill/>
              </a:ln>
            </a:endParaRPr>
          </a:p>
        </p:txBody>
      </p:sp>
      <p:sp>
        <p:nvSpPr>
          <p:cNvPr id="2" name="1 pavadinimas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lt-LT" noProof="0" dirty="0" smtClean="0"/>
              <a:t>x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til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tačiakampis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 dirty="0"/>
          </a:p>
        </p:txBody>
      </p:sp>
      <p:sp>
        <p:nvSpPr>
          <p:cNvPr id="5" name="5 stačiakampis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lt-LT" noProof="0" dirty="0"/>
          </a:p>
        </p:txBody>
      </p:sp>
      <p:sp>
        <p:nvSpPr>
          <p:cNvPr id="2" name="1 pavadinimas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lt-LT" noProof="0" dirty="0" smtClean="0"/>
              <a:t>x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il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tačiakampis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 dirty="0"/>
          </a:p>
        </p:txBody>
      </p:sp>
      <p:sp>
        <p:nvSpPr>
          <p:cNvPr id="12" name="5 laisva forma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lt-LT" noProof="0" dirty="0"/>
          </a:p>
        </p:txBody>
      </p:sp>
      <p:sp>
        <p:nvSpPr>
          <p:cNvPr id="2" name="1 pavadinimas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lt-LT" noProof="0" dirty="0" smtClean="0"/>
              <a:t>x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til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tačiakampis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 dirty="0"/>
          </a:p>
        </p:txBody>
      </p:sp>
      <p:sp>
        <p:nvSpPr>
          <p:cNvPr id="5" name="5 laisva forma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lt-LT" noProof="0" dirty="0"/>
          </a:p>
        </p:txBody>
      </p:sp>
      <p:sp>
        <p:nvSpPr>
          <p:cNvPr id="2" name="1 pavadinimas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lt-LT" noProof="0" dirty="0" smtClean="0"/>
              <a:t>x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stil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tačiakampis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 dirty="0"/>
          </a:p>
        </p:txBody>
      </p:sp>
      <p:sp>
        <p:nvSpPr>
          <p:cNvPr id="10" name="5 laisva forma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lt-LT" noProof="0" dirty="0">
              <a:ln>
                <a:noFill/>
              </a:ln>
            </a:endParaRPr>
          </a:p>
        </p:txBody>
      </p:sp>
      <p:sp>
        <p:nvSpPr>
          <p:cNvPr id="2" name="1 pavadinimas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lt-LT" noProof="0" dirty="0" smtClean="0"/>
              <a:t>x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stil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tačiakampis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 dirty="0"/>
          </a:p>
        </p:txBody>
      </p:sp>
      <p:sp>
        <p:nvSpPr>
          <p:cNvPr id="5" name="5 stačiakampis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lt-LT" noProof="0" dirty="0"/>
          </a:p>
        </p:txBody>
      </p:sp>
      <p:sp>
        <p:nvSpPr>
          <p:cNvPr id="2" name="1 pavadinimas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lt-LT" noProof="0" dirty="0" smtClean="0"/>
              <a:t>x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8D8C7-1DAF-4C1C-AEC2-921BCB916439}" type="datetime1">
              <a:rPr lang="lt-LT" smtClean="0"/>
              <a:pPr/>
              <a:t>2013.12.18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2052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623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n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237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a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2004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S" dirty="0" smtClean="0"/>
              <a:t>!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4970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g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m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m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245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o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383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d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5913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MTADIENIO JUOSTA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288</Words>
  <Application>Microsoft Office PowerPoint</Application>
  <PresentationFormat>Pasirinktinai</PresentationFormat>
  <Paragraphs>41</Paragraphs>
  <Slides>14</Slides>
  <Notes>14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7" baseType="lpstr">
      <vt:lpstr>Arial</vt:lpstr>
      <vt:lpstr>Arial Black</vt:lpstr>
      <vt:lpstr>GIMTADIENIO JUOSTA</vt:lpstr>
      <vt:lpstr>s</vt:lpstr>
      <vt:lpstr>u</vt:lpstr>
      <vt:lpstr>g</vt:lpstr>
      <vt:lpstr>i</vt:lpstr>
      <vt:lpstr>m</vt:lpstr>
      <vt:lpstr>i</vt:lpstr>
      <vt:lpstr>m</vt:lpstr>
      <vt:lpstr>o</vt:lpstr>
      <vt:lpstr>d</vt:lpstr>
      <vt:lpstr>i</vt:lpstr>
      <vt:lpstr>e</vt:lpstr>
      <vt:lpstr>n</vt:lpstr>
      <vt:lpstr>a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2013-07-31T02:03:14Z</dcterms:created>
  <dcterms:modified xsi:type="dcterms:W3CDTF">2013-12-18T06:26:02Z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