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01" autoAdjust="0"/>
  </p:normalViewPr>
  <p:slideViewPr>
    <p:cSldViewPr snapToGrid="0">
      <p:cViewPr varScale="1">
        <p:scale>
          <a:sx n="86" d="100"/>
          <a:sy n="86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00A65721-4AD9-4F4E-91E4-B38E00E4EEF4}" type="datetimeFigureOut">
              <a:rPr lang="lt-LT"/>
              <a:t>2013-12-17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09D8C508-A143-4FC7-94DD-2868E3E037EE}" type="slidenum">
              <a:rPr lang="lt-LT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lt-LT" sz="1200"/>
            </a:lvl1pPr>
          </a:lstStyle>
          <a:p>
            <a:fld id="{95DC5D78-39BE-4C7D-9783-22D5EAEFC7B2}" type="datetimeFigureOut">
              <a:rPr lang="lt-LT" smtClean="0"/>
              <a:t>2013-12-17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lt-LT" sz="1200"/>
            </a:lvl1pPr>
          </a:lstStyle>
          <a:p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lt-LT" sz="1200"/>
            </a:lvl1pPr>
          </a:lstStyle>
          <a:p>
            <a:fld id="{41EFBA75-BA90-4A61-9717-741EDD6841F0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lt-L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Nesivaržykite! Norėdami įtraukti savo pranešimą arba parašyti, kas siunčia atviruką, tiesiog pažymėkite tekstą šiame puslapyje ir įveskite savo. (Tekstas viršuje apsivers pats</a:t>
            </a:r>
            <a:r>
              <a:rPr lang="lt-LT" dirty="0" smtClean="0"/>
              <a:t>.)</a:t>
            </a:r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Nesivaržykite! Norėdami įtraukti savo pranešimą arba parašyti, kas siunčia atviruką, tiesiog pažymėkite tekstą šiame puslapyje ir įveskite savo. (Tekstas viršuje apsivers pats</a:t>
            </a:r>
            <a:r>
              <a:rPr lang="lt-LT" dirty="0" smtClean="0"/>
              <a:t>.)</a:t>
            </a:r>
            <a:endParaRPr lang="lt-LT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šorinis pusl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ė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5 stačiakampis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lt-LT" dirty="0"/>
            </a:p>
          </p:txBody>
        </p:sp>
        <p:pic>
          <p:nvPicPr>
            <p:cNvPr id="33" name="32 paveikslėlis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5 stačiakampis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35" name="13 laisva forma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38" name="37 teksto vietos rezervavimo ženklas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lt-LT" sz="5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Spustelėję redaguokite tekstą</a:t>
            </a:r>
          </a:p>
        </p:txBody>
      </p:sp>
      <p:sp>
        <p:nvSpPr>
          <p:cNvPr id="17" name="13 laisva forma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44" name="37 teksto vietos rezervavimo ženklas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lt-LT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inis pusl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3 laisva forma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dirty="0"/>
          </a:p>
        </p:txBody>
      </p:sp>
      <p:sp>
        <p:nvSpPr>
          <p:cNvPr id="38" name="37 teksto vietos rezervavimo ženklas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lt-LT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lt-L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pavad.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Spustelėję </a:t>
            </a:r>
            <a:r>
              <a:rPr lang="lt-LT" dirty="0" err="1"/>
              <a:t>redag</a:t>
            </a:r>
            <a:r>
              <a:rPr lang="lt-LT" dirty="0"/>
              <a:t>. ruoš. teksto stilių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rPr lang="lt-LT" smtClean="0"/>
              <a:t>2013-12-17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lt-L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lt-L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lt-L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lt-L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sz="5700" dirty="0"/>
              <a:t>su gimtadieniu</a:t>
            </a:r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t-LT" dirty="0" smtClean="0"/>
              <a:t>18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t-LT" dirty="0"/>
              <a:t>linksmo </a:t>
            </a:r>
            <a:r>
              <a:rPr lang="lt-LT" dirty="0" smtClean="0"/>
              <a:t>18-ojo </a:t>
            </a:r>
            <a:r>
              <a:rPr lang="lt-LT" dirty="0"/>
              <a:t>gimtadienio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mtadienio atvirukas su violetine juostele">
  <a:themeElements>
    <a:clrScheme name="Juostelė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647CD0-FDA2-40A5-8CF4-962DE78A1A02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Application>Microsoft Office PowerPoint</Application>
  <PresentationFormat>Pasirinktinai</PresentationFormat>
  <Paragraphs>7</Paragraphs>
  <Slides>2</Slides>
  <Notes>2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5" baseType="lpstr">
      <vt:lpstr>Arial</vt:lpstr>
      <vt:lpstr>Century</vt:lpstr>
      <vt:lpstr>Gimtadienio atvirukas su violetine juostele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2013-12-17T15:48:04Z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