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66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Pažymio procentinės dalys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Savaitės užduotys</c:v>
                </c:pt>
                <c:pt idx="1">
                  <c:v>Projektai</c:v>
                </c:pt>
                <c:pt idx="2">
                  <c:v>Apklausos</c:v>
                </c:pt>
                <c:pt idx="3">
                  <c:v>Baigiamasis egzaminas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75F46C7D-8C5B-44B8-885B-72B553DFBDED}">
      <dgm:prSet phldrT="[Tekstas]"/>
      <dgm:spPr/>
      <dgm:t>
        <a:bodyPr/>
        <a:lstStyle/>
        <a:p>
          <a:r>
            <a:rPr lang="lt-LT" dirty="0"/>
            <a:t>Skaitymas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lt-LT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lt-LT"/>
        </a:p>
      </dgm:t>
    </dgm:pt>
    <dgm:pt modelId="{9804C411-831F-4DA6-8B1B-9C583352CE3D}">
      <dgm:prSet phldrT="[Tekstas]"/>
      <dgm:spPr/>
      <dgm:t>
        <a:bodyPr/>
        <a:lstStyle/>
        <a:p>
          <a:r>
            <a:rPr lang="lt-LT" dirty="0"/>
            <a:t>Knygos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lt-LT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lt-LT"/>
        </a:p>
      </dgm:t>
    </dgm:pt>
    <dgm:pt modelId="{389C0EFA-19BF-411D-A158-4A1EE8E2C12E}">
      <dgm:prSet phldrT="[Tekstas]"/>
      <dgm:spPr/>
      <dgm:t>
        <a:bodyPr/>
        <a:lstStyle/>
        <a:p>
          <a:r>
            <a:rPr lang="lt-LT" dirty="0"/>
            <a:t>Straipsniai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lt-LT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lt-LT"/>
        </a:p>
      </dgm:t>
    </dgm:pt>
    <dgm:pt modelId="{C8FCE1D5-0013-443B-BA52-E4A60EA3FE6D}">
      <dgm:prSet phldrT="[Tekstas]"/>
      <dgm:spPr/>
      <dgm:t>
        <a:bodyPr/>
        <a:lstStyle/>
        <a:p>
          <a:r>
            <a:rPr lang="lt-LT" dirty="0"/>
            <a:t>Projektas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lt-LT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lt-LT"/>
        </a:p>
      </dgm:t>
    </dgm:pt>
    <dgm:pt modelId="{4F09627D-7E88-4601-93C1-4E2BFE4319F2}">
      <dgm:prSet phldrT="[Tekstas]"/>
      <dgm:spPr/>
      <dgm:t>
        <a:bodyPr/>
        <a:lstStyle/>
        <a:p>
          <a:r>
            <a:rPr lang="lt-LT" dirty="0"/>
            <a:t>Priemonės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lt-LT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lt-LT"/>
        </a:p>
      </dgm:t>
    </dgm:pt>
    <dgm:pt modelId="{4E8F3B2F-F18D-4487-BD67-41CFB087905E}">
      <dgm:prSet phldrT="[Tekstas]"/>
      <dgm:spPr/>
      <dgm:t>
        <a:bodyPr/>
        <a:lstStyle/>
        <a:p>
          <a:r>
            <a:rPr lang="lt-LT" dirty="0"/>
            <a:t>Kita projekto medžiaga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lt-LT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lt-LT"/>
        </a:p>
      </dgm:t>
    </dgm:pt>
    <dgm:pt modelId="{6A8A74D4-03D1-4937-B8C8-7B38C7EA0260}">
      <dgm:prSet phldrT="[Tekstas]"/>
      <dgm:spPr/>
      <dgm:t>
        <a:bodyPr/>
        <a:lstStyle/>
        <a:p>
          <a:r>
            <a:rPr lang="lt-LT" dirty="0"/>
            <a:t>Technologija / įrankiai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lt-LT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lt-LT"/>
        </a:p>
      </dgm:t>
    </dgm:pt>
    <dgm:pt modelId="{13FC20E3-24F3-4E43-BA2C-BFEA9A5E6181}">
      <dgm:prSet phldrT="[Tekstas]"/>
      <dgm:spPr/>
      <dgm:t>
        <a:bodyPr/>
        <a:lstStyle/>
        <a:p>
          <a:r>
            <a:rPr lang="lt-LT" dirty="0"/>
            <a:t>Programinė įranga ir aparatūra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lt-LT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lt-LT"/>
        </a:p>
      </dgm:t>
    </dgm:pt>
    <dgm:pt modelId="{09A103DB-070E-45E2-85EE-FB5E3CD7CAD5}">
      <dgm:prSet phldrT="[Tekstas]"/>
      <dgm:spPr/>
      <dgm:t>
        <a:bodyPr/>
        <a:lstStyle/>
        <a:p>
          <a:r>
            <a:rPr lang="lt-LT" dirty="0"/>
            <a:t>Žiniatinklis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lt-LT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lt-LT"/>
        </a:p>
      </dgm:t>
    </dgm:pt>
    <dgm:pt modelId="{AB81C759-98AF-444D-BABC-17F825693088}">
      <dgm:prSet phldrT="[Tekstas]"/>
      <dgm:spPr/>
      <dgm:t>
        <a:bodyPr/>
        <a:lstStyle/>
        <a:p>
          <a:r>
            <a:rPr lang="lt-LT" dirty="0"/>
            <a:t>Kita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lt-LT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lt-LT"/>
        </a:p>
      </dgm:t>
    </dgm:pt>
    <dgm:pt modelId="{D06C39EA-88FF-491A-A601-2B59DC71888A}">
      <dgm:prSet phldrT="[Tekstas]"/>
      <dgm:spPr/>
      <dgm:t>
        <a:bodyPr/>
        <a:lstStyle/>
        <a:p>
          <a:r>
            <a:rPr lang="lt-LT" dirty="0"/>
            <a:t>Įranga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lt-LT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lt-LT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C1DF2E0B-F034-409C-97BE-B1E077D0166A}">
      <dgm:prSet phldrT="[Tekstas]"/>
      <dgm:spPr/>
      <dgm:t>
        <a:bodyPr/>
        <a:lstStyle/>
        <a:p>
          <a:r>
            <a:rPr lang="lt-LT" dirty="0"/>
            <a:t>Žiniatinklio ir programinės įrangos įrankiai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lt-LT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lt-LT"/>
        </a:p>
      </dgm:t>
    </dgm:pt>
    <dgm:pt modelId="{9FA67F5C-A2B3-4A17-AA93-5C0AD273B2D5}">
      <dgm:prSet phldrT="[Tekstas]"/>
      <dgm:spPr/>
      <dgm:t>
        <a:bodyPr/>
        <a:lstStyle/>
        <a:p>
          <a:r>
            <a:rPr lang="lt-LT" dirty="0"/>
            <a:t>Klasės žiniatinklio svetainė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lt-LT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lt-LT"/>
        </a:p>
      </dgm:t>
    </dgm:pt>
    <dgm:pt modelId="{452B5EB4-6ED7-4FA8-A7C4-5C3301C82707}">
      <dgm:prSet phldrT="[Tekstas]"/>
      <dgm:spPr/>
      <dgm:t>
        <a:bodyPr/>
        <a:lstStyle/>
        <a:p>
          <a:r>
            <a:rPr lang="lt-LT" dirty="0"/>
            <a:t>Mobiliosios / kitos taikomosios programos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lt-LT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lt-LT"/>
        </a:p>
      </dgm:t>
    </dgm:pt>
    <dgm:pt modelId="{911EC251-C7E4-4814-90D4-8D36FE8DEC24}">
      <dgm:prSet phldrT="[Tekstas]"/>
      <dgm:spPr/>
      <dgm:t>
        <a:bodyPr/>
        <a:lstStyle/>
        <a:p>
          <a:r>
            <a:rPr lang="lt-LT" dirty="0"/>
            <a:t>Socialinė medija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lt-LT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lt-LT"/>
        </a:p>
      </dgm:t>
    </dgm:pt>
    <dgm:pt modelId="{BAFD4250-3194-435C-9DB9-26F654B5C03A}">
      <dgm:prSet phldrT="[Tekstas]"/>
      <dgm:spPr/>
      <dgm:t>
        <a:bodyPr/>
        <a:lstStyle/>
        <a:p>
          <a:r>
            <a:rPr lang="lt-LT" dirty="0"/>
            <a:t>„Twitter“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lt-LT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lt-LT"/>
        </a:p>
      </dgm:t>
    </dgm:pt>
    <dgm:pt modelId="{39865F2F-A0A2-4069-A0A8-DBD105077B60}">
      <dgm:prSet phldrT="[Tekstas]"/>
      <dgm:spPr/>
      <dgm:t>
        <a:bodyPr/>
        <a:lstStyle/>
        <a:p>
          <a:r>
            <a:rPr lang="lt-LT" dirty="0"/>
            <a:t>„Facebook“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lt-LT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lt-LT"/>
        </a:p>
      </dgm:t>
    </dgm:pt>
    <dgm:pt modelId="{3685198B-5321-4885-BEE2-2A3D6DA5B4A6}">
      <dgm:prSet phldrT="[Tekstas]"/>
      <dgm:spPr/>
      <dgm:t>
        <a:bodyPr/>
        <a:lstStyle/>
        <a:p>
          <a:r>
            <a:rPr lang="lt-LT" dirty="0" smtClean="0"/>
            <a:t>Pratybos, </a:t>
          </a:r>
          <a:r>
            <a:rPr lang="lt-LT" dirty="0"/>
            <a:t>studijų grupės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lt-LT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lt-LT"/>
        </a:p>
      </dgm:t>
    </dgm:pt>
    <dgm:pt modelId="{F2B8E16F-5F5A-4339-B42D-A1EA3A873A66}">
      <dgm:prSet phldrT="[Tekstas]"/>
      <dgm:spPr/>
      <dgm:t>
        <a:bodyPr/>
        <a:lstStyle/>
        <a:p>
          <a:r>
            <a:rPr lang="lt-LT" dirty="0" smtClean="0"/>
            <a:t>Pratybos</a:t>
          </a:r>
          <a:endParaRPr lang="lt-LT" dirty="0"/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lt-LT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lt-LT"/>
        </a:p>
      </dgm:t>
    </dgm:pt>
    <dgm:pt modelId="{E25008CC-3EBF-4262-B825-01A46F1E088F}">
      <dgm:prSet phldrT="[Tekstas]"/>
      <dgm:spPr/>
      <dgm:t>
        <a:bodyPr/>
        <a:lstStyle/>
        <a:p>
          <a:r>
            <a:rPr lang="lt-LT" dirty="0"/>
            <a:t>Studijų grupės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lt-LT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lt-LT"/>
        </a:p>
      </dgm:t>
    </dgm:pt>
    <dgm:pt modelId="{C22B14A1-CEB5-4C85-A079-329A0D631FC4}">
      <dgm:prSet phldrT="[Tekstas]"/>
      <dgm:spPr/>
      <dgm:t>
        <a:bodyPr/>
        <a:lstStyle/>
        <a:p>
          <a:r>
            <a:rPr lang="lt-LT" dirty="0"/>
            <a:t>Kita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lt-LT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lt-LT"/>
        </a:p>
      </dgm:t>
    </dgm:pt>
    <dgm:pt modelId="{D7533782-3A8A-442A-9F24-8DC26FC5B3E3}">
      <dgm:prSet phldrT="[Tekstas]"/>
      <dgm:spPr/>
      <dgm:t>
        <a:bodyPr/>
        <a:lstStyle/>
        <a:p>
          <a:r>
            <a:rPr lang="lt-LT" dirty="0"/>
            <a:t>Bendradarbiavimo įrankiai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lt-LT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lt-LT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lt-LT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lt-LT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lt-LT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lt-LT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lt-LT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lt-LT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7D1E1409-B4D1-4074-90A1-337E7AFD5784}">
      <dgm:prSet phldrT="[Tekstas]"/>
      <dgm:spPr/>
      <dgm:t>
        <a:bodyPr/>
        <a:lstStyle/>
        <a:p>
          <a:r>
            <a:rPr lang="lt-LT" dirty="0"/>
            <a:t>El. paštas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lt-LT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lt-LT"/>
        </a:p>
      </dgm:t>
    </dgm:pt>
    <dgm:pt modelId="{13EF7743-F837-4C14-ABD5-BECC83A95EAC}">
      <dgm:prSet phldrT="[Tekstas]"/>
      <dgm:spPr/>
      <dgm:t>
        <a:bodyPr/>
        <a:lstStyle/>
        <a:p>
          <a:r>
            <a:rPr lang="lt-LT" dirty="0"/>
            <a:t>Darbo telefonas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lt-LT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lt-LT"/>
        </a:p>
      </dgm:t>
    </dgm:pt>
    <dgm:pt modelId="{5D68DDC3-675B-4FA3-BF42-6CEC3951F4B2}">
      <dgm:prSet phldrT="[Tekstas]"/>
      <dgm:spPr/>
      <dgm:t>
        <a:bodyPr/>
        <a:lstStyle/>
        <a:p>
          <a:r>
            <a:rPr lang="lt-LT" dirty="0"/>
            <a:t>Darbo laikas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lt-LT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lt-LT"/>
        </a:p>
      </dgm:t>
    </dgm:pt>
    <dgm:pt modelId="{BD6099BC-12AC-4D40-A8D4-95F72DBC6085}">
      <dgm:prSet phldrT="[Tekstas]"/>
      <dgm:spPr/>
      <dgm:t>
        <a:bodyPr/>
        <a:lstStyle/>
        <a:p>
          <a:r>
            <a:rPr lang="lt-LT" dirty="0"/>
            <a:t>Dėstytojo tinklalapis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lt-LT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lt-LT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925CD-DA96-4108-9F23-AE05A8DA6274}">
      <dsp:nvSpPr>
        <dsp:cNvPr id="0" name=""/>
        <dsp:cNvSpPr/>
      </dsp:nvSpPr>
      <dsp:spPr>
        <a:xfrm rot="5400000">
          <a:off x="5543202" y="-2184964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kern="1200" dirty="0"/>
            <a:t>Knygos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kern="1200" dirty="0"/>
            <a:t>Straipsniai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kern="1200" dirty="0"/>
            <a:t>Žiniatinklis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kern="1200" dirty="0"/>
            <a:t>Kita </a:t>
          </a:r>
        </a:p>
      </dsp:txBody>
      <dsp:txXfrm rot="-5400000">
        <a:off x="3220974" y="190069"/>
        <a:ext cx="5673371" cy="976109"/>
      </dsp:txXfrm>
    </dsp:sp>
    <dsp:sp modelId="{08C77654-8D82-4852-ACC6-B961A709AAE1}">
      <dsp:nvSpPr>
        <dsp:cNvPr id="0" name=""/>
        <dsp:cNvSpPr/>
      </dsp:nvSpPr>
      <dsp:spPr>
        <a:xfrm>
          <a:off x="0" y="2048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300" kern="1200" dirty="0"/>
            <a:t>Skaitymas</a:t>
          </a:r>
        </a:p>
      </dsp:txBody>
      <dsp:txXfrm>
        <a:off x="66006" y="68054"/>
        <a:ext cx="3088962" cy="1220137"/>
      </dsp:txXfrm>
    </dsp:sp>
    <dsp:sp modelId="{B648B53B-7C1D-42EE-9775-0A07C71CCD98}">
      <dsp:nvSpPr>
        <dsp:cNvPr id="0" name=""/>
        <dsp:cNvSpPr/>
      </dsp:nvSpPr>
      <dsp:spPr>
        <a:xfrm rot="5400000">
          <a:off x="5543202" y="-765207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kern="1200" dirty="0"/>
            <a:t>Priemonės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kern="1200" dirty="0"/>
            <a:t>Įranga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kern="1200" dirty="0"/>
            <a:t>Kita projekto medžiaga</a:t>
          </a:r>
        </a:p>
      </dsp:txBody>
      <dsp:txXfrm rot="-5400000">
        <a:off x="3220974" y="1609826"/>
        <a:ext cx="5673371" cy="976109"/>
      </dsp:txXfrm>
    </dsp:sp>
    <dsp:sp modelId="{7491B81D-B182-44CE-882F-F2010AEAC0EA}">
      <dsp:nvSpPr>
        <dsp:cNvPr id="0" name=""/>
        <dsp:cNvSpPr/>
      </dsp:nvSpPr>
      <dsp:spPr>
        <a:xfrm>
          <a:off x="0" y="1421806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300" kern="1200" dirty="0"/>
            <a:t>Projektas</a:t>
          </a:r>
        </a:p>
      </dsp:txBody>
      <dsp:txXfrm>
        <a:off x="66006" y="1487812"/>
        <a:ext cx="3088962" cy="1220137"/>
      </dsp:txXfrm>
    </dsp:sp>
    <dsp:sp modelId="{9A1F0921-B0AF-40BC-9415-C3C382387AD4}">
      <dsp:nvSpPr>
        <dsp:cNvPr id="0" name=""/>
        <dsp:cNvSpPr/>
      </dsp:nvSpPr>
      <dsp:spPr>
        <a:xfrm rot="5400000">
          <a:off x="5543202" y="654550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kern="1200" dirty="0"/>
            <a:t>Programinė įranga ir aparatūra</a:t>
          </a:r>
        </a:p>
      </dsp:txBody>
      <dsp:txXfrm rot="-5400000">
        <a:off x="3220974" y="3029584"/>
        <a:ext cx="5673371" cy="976109"/>
      </dsp:txXfrm>
    </dsp:sp>
    <dsp:sp modelId="{B26A34E9-DEA4-407D-9D6C-64B9AF6AEE61}">
      <dsp:nvSpPr>
        <dsp:cNvPr id="0" name=""/>
        <dsp:cNvSpPr/>
      </dsp:nvSpPr>
      <dsp:spPr>
        <a:xfrm>
          <a:off x="0" y="2841563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300" kern="1200" dirty="0"/>
            <a:t>Technologija / įrankiai</a:t>
          </a:r>
        </a:p>
      </dsp:txBody>
      <dsp:txXfrm>
        <a:off x="66006" y="2907569"/>
        <a:ext cx="3088962" cy="1220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t-LT" sz="1200"/>
            </a:lvl1pPr>
          </a:lstStyle>
          <a:p>
            <a:fld id="{E574AC39-44E6-425E-AF49-CF7D189F346F}" type="datetimeFigureOut">
              <a:rPr lang="lt-LT" smtClean="0"/>
              <a:t>2014-01-21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200"/>
            </a:lvl1pPr>
          </a:lstStyle>
          <a:p>
            <a:fld id="{6320F472-929B-459B-8D82-2FABCC5B32A0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lt-LT" sz="1200"/>
            </a:lvl1pPr>
          </a:lstStyle>
          <a:p>
            <a:fld id="{DF2775BC-6312-42C7-B7C5-EA6783C2D9CA}" type="datetimeFigureOut">
              <a:rPr lang="lt-LT"/>
              <a:t>2014-01-21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lt-LT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lt-LT" sz="1200"/>
            </a:lvl1pPr>
          </a:lstStyle>
          <a:p>
            <a:fld id="{67F715A1-4ADC-44E0-9587-804FF39D6B22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lt-LT" smtClean="0"/>
              <a:t>6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lt-LT" sz="6600"/>
            </a:lvl1pPr>
          </a:lstStyle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lt-LT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lt-LT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lt-LT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lt-LT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lt-LT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lt-LT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lt-LT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lt-LT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lt-LT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/>
              <a:t>Spustelėję redaguokite šablono paantraštės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lt-LT" sz="2400" b="0"/>
            </a:lvl1pPr>
          </a:lstStyle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3" name="2 paveikslėlio vietos rezervavimo ženklas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lt-LT" sz="1600"/>
            </a:lvl1pPr>
            <a:lvl2pPr marL="457200" indent="0" latinLnBrk="0">
              <a:buNone/>
              <a:defRPr lang="lt-LT" sz="2800"/>
            </a:lvl2pPr>
            <a:lvl3pPr marL="914400" indent="0" latinLnBrk="0">
              <a:buNone/>
              <a:defRPr lang="lt-LT" sz="2400"/>
            </a:lvl3pPr>
            <a:lvl4pPr marL="1371600" indent="0" latinLnBrk="0">
              <a:buNone/>
              <a:defRPr lang="lt-LT" sz="2000"/>
            </a:lvl4pPr>
            <a:lvl5pPr marL="1828800" indent="0" latinLnBrk="0">
              <a:buNone/>
              <a:defRPr lang="lt-LT" sz="2000"/>
            </a:lvl5pPr>
            <a:lvl6pPr marL="2286000" indent="0" latinLnBrk="0">
              <a:buNone/>
              <a:defRPr lang="lt-LT" sz="2000"/>
            </a:lvl6pPr>
            <a:lvl7pPr marL="2743200" indent="0" latinLnBrk="0">
              <a:buNone/>
              <a:defRPr lang="lt-LT" sz="2000"/>
            </a:lvl7pPr>
            <a:lvl8pPr marL="3200400" indent="0" latinLnBrk="0">
              <a:buNone/>
              <a:defRPr lang="lt-LT" sz="2000"/>
            </a:lvl8pPr>
            <a:lvl9pPr marL="3657600" indent="0" latinLnBrk="0">
              <a:buNone/>
              <a:defRPr lang="lt-LT" sz="2000"/>
            </a:lvl9pPr>
          </a:lstStyle>
          <a:p>
            <a:r>
              <a:rPr lang="lt-LT" dirty="0"/>
              <a:t>Spustelėkite piktogramą norėdami įtraukti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lt-LT" sz="1200"/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lt-LT" sz="4800"/>
            </a:lvl1pPr>
          </a:lstStyle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8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lt-LT" sz="1800"/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lt-LT" sz="4800"/>
            </a:lvl1pPr>
          </a:lstStyle>
          <a:p>
            <a:r>
              <a:rPr lang="lt-LT" dirty="0" smtClean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10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lt-LT" sz="1800"/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 smtClean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  <p:sp>
        <p:nvSpPr>
          <p:cNvPr id="14" name="3 teksto vietos rezervavimo ženklas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lt-LT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  <p:sp>
        <p:nvSpPr>
          <p:cNvPr id="11" name="10 teksto laukas"/>
          <p:cNvSpPr txBox="1"/>
          <p:nvPr/>
        </p:nvSpPr>
        <p:spPr>
          <a:xfrm>
            <a:off x="898295" y="1730205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t-LT"/>
            </a:defPPr>
            <a:lvl1pPr algn="r" latinLnBrk="0">
              <a:defRPr lang="lt-LT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lt-LT" dirty="0"/>
              <a:t>„</a:t>
            </a:r>
          </a:p>
        </p:txBody>
      </p:sp>
      <p:sp>
        <p:nvSpPr>
          <p:cNvPr id="13" name="12 teksto laukas"/>
          <p:cNvSpPr txBox="1"/>
          <p:nvPr/>
        </p:nvSpPr>
        <p:spPr>
          <a:xfrm>
            <a:off x="9330490" y="100444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t-LT"/>
            </a:defPPr>
            <a:lvl1pPr algn="r" latinLnBrk="0">
              <a:defRPr lang="lt-LT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lt-LT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ardo kortel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lt-LT" sz="4000" b="0" cap="none"/>
            </a:lvl1pPr>
          </a:lstStyle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lt-LT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lt-L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lt-L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rdo kortelės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lt-LT" sz="4800"/>
            </a:lvl1pPr>
          </a:lstStyle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8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lt-LT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  <p:sp>
        <p:nvSpPr>
          <p:cNvPr id="11" name="10 teksto laukas"/>
          <p:cNvSpPr txBox="1"/>
          <p:nvPr/>
        </p:nvSpPr>
        <p:spPr>
          <a:xfrm>
            <a:off x="9334033" y="99393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t-LT"/>
            </a:defPPr>
            <a:lvl1pPr algn="r" latinLnBrk="0">
              <a:defRPr lang="lt-LT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lt-LT" dirty="0" smtClean="0"/>
              <a:t>“</a:t>
            </a:r>
            <a:endParaRPr lang="lt-LT" dirty="0"/>
          </a:p>
        </p:txBody>
      </p:sp>
      <p:sp>
        <p:nvSpPr>
          <p:cNvPr id="14" name="13 teksto laukas"/>
          <p:cNvSpPr txBox="1"/>
          <p:nvPr/>
        </p:nvSpPr>
        <p:spPr>
          <a:xfrm>
            <a:off x="898295" y="2361141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t-LT"/>
            </a:defPPr>
            <a:lvl1pPr algn="r" latinLnBrk="0">
              <a:defRPr lang="lt-LT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lt-LT" dirty="0" smtClean="0"/>
              <a:t>„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isinga arba klaidin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lt-LT" sz="4800"/>
            </a:lvl1pPr>
          </a:lstStyle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10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lt-LT" sz="1800"/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13" name="3 teksto vietos rezervavimo ženklas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lt-LT" sz="32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lt-LT" sz="4000"/>
            </a:lvl1pPr>
          </a:lstStyle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lt-L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lt-L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14" name="4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lt-L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cxnSp>
        <p:nvCxnSpPr>
          <p:cNvPr id="17" name="16 tiesioji jungtis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17 tiesioji jungtis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3 teksto vietos rezervavimo ženklas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lt-LT" sz="1400"/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  <p:sp>
        <p:nvSpPr>
          <p:cNvPr id="19" name="3 teksto vietos rezervavimo ženklas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lt-LT" sz="1400"/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20" name="3 teksto vietos rezervavimo ženklas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lt-LT" sz="1400"/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7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4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o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lt-LT" sz="4000"/>
            </a:lvl1pPr>
          </a:lstStyle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lt-L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lt-L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14" name="4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lt-L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22" name="3 teksto vietos rezervavimo ženklas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lt-LT" sz="1400"/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  <p:sp>
        <p:nvSpPr>
          <p:cNvPr id="23" name="3 teksto vietos rezervavimo ženklas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lt-LT" sz="1400"/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  <p:sp>
        <p:nvSpPr>
          <p:cNvPr id="24" name="3 teksto vietos rezervavimo ženklas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lt-LT" sz="1400"/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  <p:sp>
        <p:nvSpPr>
          <p:cNvPr id="29" name="2 paveikslėlio vietos rezervavimo ženklas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lt-LT" sz="1600"/>
            </a:lvl1pPr>
            <a:lvl2pPr marL="457200" indent="0" latinLnBrk="0">
              <a:buNone/>
              <a:defRPr lang="lt-LT" sz="2800"/>
            </a:lvl2pPr>
            <a:lvl3pPr marL="914400" indent="0" latinLnBrk="0">
              <a:buNone/>
              <a:defRPr lang="lt-LT" sz="2400"/>
            </a:lvl3pPr>
            <a:lvl4pPr marL="1371600" indent="0" latinLnBrk="0">
              <a:buNone/>
              <a:defRPr lang="lt-LT" sz="2000"/>
            </a:lvl4pPr>
            <a:lvl5pPr marL="1828800" indent="0" latinLnBrk="0">
              <a:buNone/>
              <a:defRPr lang="lt-LT" sz="2000"/>
            </a:lvl5pPr>
            <a:lvl6pPr marL="2286000" indent="0" latinLnBrk="0">
              <a:buNone/>
              <a:defRPr lang="lt-LT" sz="2000"/>
            </a:lvl6pPr>
            <a:lvl7pPr marL="2743200" indent="0" latinLnBrk="0">
              <a:buNone/>
              <a:defRPr lang="lt-LT" sz="2000"/>
            </a:lvl7pPr>
            <a:lvl8pPr marL="3200400" indent="0" latinLnBrk="0">
              <a:buNone/>
              <a:defRPr lang="lt-LT" sz="2000"/>
            </a:lvl8pPr>
            <a:lvl9pPr marL="3657600" indent="0" latinLnBrk="0">
              <a:buNone/>
              <a:defRPr lang="lt-LT" sz="2000"/>
            </a:lvl9pPr>
          </a:lstStyle>
          <a:p>
            <a:r>
              <a:rPr lang="lt-LT" dirty="0"/>
              <a:t>Spustelėkite piktogramą norėdami įtraukti paveikslėlį</a:t>
            </a:r>
          </a:p>
        </p:txBody>
      </p:sp>
      <p:sp>
        <p:nvSpPr>
          <p:cNvPr id="30" name="2 paveikslėlio vietos rezervavimo ženklas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lt-LT" sz="1600"/>
            </a:lvl1pPr>
            <a:lvl2pPr marL="457200" indent="0" latinLnBrk="0">
              <a:buNone/>
              <a:defRPr lang="lt-LT" sz="2800"/>
            </a:lvl2pPr>
            <a:lvl3pPr marL="914400" indent="0" latinLnBrk="0">
              <a:buNone/>
              <a:defRPr lang="lt-LT" sz="2400"/>
            </a:lvl3pPr>
            <a:lvl4pPr marL="1371600" indent="0" latinLnBrk="0">
              <a:buNone/>
              <a:defRPr lang="lt-LT" sz="2000"/>
            </a:lvl4pPr>
            <a:lvl5pPr marL="1828800" indent="0" latinLnBrk="0">
              <a:buNone/>
              <a:defRPr lang="lt-LT" sz="2000"/>
            </a:lvl5pPr>
            <a:lvl6pPr marL="2286000" indent="0" latinLnBrk="0">
              <a:buNone/>
              <a:defRPr lang="lt-LT" sz="2000"/>
            </a:lvl6pPr>
            <a:lvl7pPr marL="2743200" indent="0" latinLnBrk="0">
              <a:buNone/>
              <a:defRPr lang="lt-LT" sz="2000"/>
            </a:lvl7pPr>
            <a:lvl8pPr marL="3200400" indent="0" latinLnBrk="0">
              <a:buNone/>
              <a:defRPr lang="lt-LT" sz="2000"/>
            </a:lvl8pPr>
            <a:lvl9pPr marL="3657600" indent="0" latinLnBrk="0">
              <a:buNone/>
              <a:defRPr lang="lt-LT" sz="2000"/>
            </a:lvl9pPr>
          </a:lstStyle>
          <a:p>
            <a:r>
              <a:rPr lang="lt-LT" dirty="0"/>
              <a:t>Spustelėkite piktogramą norėdami įtraukti paveikslėlį</a:t>
            </a:r>
          </a:p>
        </p:txBody>
      </p:sp>
      <p:sp>
        <p:nvSpPr>
          <p:cNvPr id="31" name="2 paveikslėlio vietos rezervavimo ženklas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lt-LT" sz="1600"/>
            </a:lvl1pPr>
            <a:lvl2pPr marL="457200" indent="0" latinLnBrk="0">
              <a:buNone/>
              <a:defRPr lang="lt-LT" sz="2800"/>
            </a:lvl2pPr>
            <a:lvl3pPr marL="914400" indent="0" latinLnBrk="0">
              <a:buNone/>
              <a:defRPr lang="lt-LT" sz="2400"/>
            </a:lvl3pPr>
            <a:lvl4pPr marL="1371600" indent="0" latinLnBrk="0">
              <a:buNone/>
              <a:defRPr lang="lt-LT" sz="2000"/>
            </a:lvl4pPr>
            <a:lvl5pPr marL="1828800" indent="0" latinLnBrk="0">
              <a:buNone/>
              <a:defRPr lang="lt-LT" sz="2000"/>
            </a:lvl5pPr>
            <a:lvl6pPr marL="2286000" indent="0" latinLnBrk="0">
              <a:buNone/>
              <a:defRPr lang="lt-LT" sz="2000"/>
            </a:lvl6pPr>
            <a:lvl7pPr marL="2743200" indent="0" latinLnBrk="0">
              <a:buNone/>
              <a:defRPr lang="lt-LT" sz="2000"/>
            </a:lvl7pPr>
            <a:lvl8pPr marL="3200400" indent="0" latinLnBrk="0">
              <a:buNone/>
              <a:defRPr lang="lt-LT" sz="2000"/>
            </a:lvl8pPr>
            <a:lvl9pPr marL="3657600" indent="0" latinLnBrk="0">
              <a:buNone/>
              <a:defRPr lang="lt-LT" sz="2000"/>
            </a:lvl9pPr>
          </a:lstStyle>
          <a:p>
            <a:r>
              <a:rPr lang="lt-LT" dirty="0"/>
              <a:t>Spustelėkite piktogramą norėdami įtraukti paveikslėlį</a:t>
            </a:r>
          </a:p>
        </p:txBody>
      </p:sp>
      <p:cxnSp>
        <p:nvCxnSpPr>
          <p:cNvPr id="17" name="16 tiesioji jungtis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17 tiesioji jungtis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4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>
            <a:lvl1pPr>
              <a:defRPr sz="2800"/>
            </a:lvl1pPr>
          </a:lstStyle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lt-LT" sz="4000" b="0" cap="none"/>
            </a:lvl1pPr>
          </a:lstStyle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lt-LT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lt-L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lt-L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lt-L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lt-LT" sz="1800"/>
            </a:lvl1pPr>
            <a:lvl2pPr latinLnBrk="0">
              <a:defRPr lang="lt-LT" sz="1600"/>
            </a:lvl2pPr>
            <a:lvl3pPr latinLnBrk="0">
              <a:defRPr lang="lt-LT" sz="1400"/>
            </a:lvl3pPr>
            <a:lvl4pPr latinLnBrk="0">
              <a:defRPr lang="lt-LT" sz="1200"/>
            </a:lvl4pPr>
            <a:lvl5pPr latinLnBrk="0">
              <a:defRPr lang="lt-LT" sz="1200"/>
            </a:lvl5pPr>
            <a:lvl6pPr latinLnBrk="0">
              <a:defRPr lang="lt-LT" sz="1200"/>
            </a:lvl6pPr>
            <a:lvl7pPr latinLnBrk="0">
              <a:defRPr lang="lt-LT" sz="1200"/>
            </a:lvl7pPr>
            <a:lvl8pPr latinLnBrk="0">
              <a:defRPr lang="lt-LT" sz="1200"/>
            </a:lvl8pPr>
            <a:lvl9pPr latinLnBrk="0">
              <a:defRPr lang="lt-LT" sz="1200"/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lt-LT" sz="1800"/>
            </a:lvl1pPr>
            <a:lvl2pPr latinLnBrk="0">
              <a:defRPr lang="lt-LT" sz="1600"/>
            </a:lvl2pPr>
            <a:lvl3pPr latinLnBrk="0">
              <a:defRPr lang="lt-LT" sz="1400"/>
            </a:lvl3pPr>
            <a:lvl4pPr latinLnBrk="0">
              <a:defRPr lang="lt-LT" sz="1200"/>
            </a:lvl4pPr>
            <a:lvl5pPr latinLnBrk="0">
              <a:defRPr lang="lt-LT" sz="1200"/>
            </a:lvl5pPr>
            <a:lvl6pPr latinLnBrk="0">
              <a:defRPr lang="lt-LT" sz="1200"/>
            </a:lvl6pPr>
            <a:lvl7pPr latinLnBrk="0">
              <a:defRPr lang="lt-LT" sz="1200"/>
            </a:lvl7pPr>
            <a:lvl8pPr latinLnBrk="0">
              <a:defRPr lang="lt-LT" sz="1200"/>
            </a:lvl8pPr>
            <a:lvl9pPr latinLnBrk="0">
              <a:defRPr lang="lt-LT" sz="1200"/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lt-LT"/>
            </a:lvl1pPr>
          </a:lstStyle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lt-L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lt-LT" sz="1800"/>
            </a:lvl1pPr>
            <a:lvl2pPr latinLnBrk="0">
              <a:defRPr lang="lt-LT" sz="1600"/>
            </a:lvl2pPr>
            <a:lvl3pPr latinLnBrk="0">
              <a:defRPr lang="lt-LT" sz="1400"/>
            </a:lvl3pPr>
            <a:lvl4pPr latinLnBrk="0">
              <a:defRPr lang="lt-LT" sz="1200"/>
            </a:lvl4pPr>
            <a:lvl5pPr latinLnBrk="0">
              <a:defRPr lang="lt-LT" sz="1200"/>
            </a:lvl5pPr>
            <a:lvl6pPr latinLnBrk="0">
              <a:defRPr lang="lt-LT" sz="1200"/>
            </a:lvl6pPr>
            <a:lvl7pPr latinLnBrk="0">
              <a:defRPr lang="lt-LT" sz="1200"/>
            </a:lvl7pPr>
            <a:lvl8pPr latinLnBrk="0">
              <a:defRPr lang="lt-LT" sz="1200"/>
            </a:lvl8pPr>
            <a:lvl9pPr latinLnBrk="0">
              <a:defRPr lang="lt-LT" sz="1200"/>
            </a:lvl9pPr>
          </a:lstStyle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lt-L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lt-LT" sz="2000" b="1"/>
            </a:lvl2pPr>
            <a:lvl3pPr marL="914400" indent="0" latinLnBrk="0">
              <a:buNone/>
              <a:defRPr lang="lt-LT" sz="1800" b="1"/>
            </a:lvl3pPr>
            <a:lvl4pPr marL="1371600" indent="0" latinLnBrk="0">
              <a:buNone/>
              <a:defRPr lang="lt-LT" sz="1600" b="1"/>
            </a:lvl4pPr>
            <a:lvl5pPr marL="1828800" indent="0" latinLnBrk="0">
              <a:buNone/>
              <a:defRPr lang="lt-LT" sz="1600" b="1"/>
            </a:lvl5pPr>
            <a:lvl6pPr marL="2286000" indent="0" latinLnBrk="0">
              <a:buNone/>
              <a:defRPr lang="lt-LT" sz="1600" b="1"/>
            </a:lvl6pPr>
            <a:lvl7pPr marL="2743200" indent="0" latinLnBrk="0">
              <a:buNone/>
              <a:defRPr lang="lt-LT" sz="1600" b="1"/>
            </a:lvl7pPr>
            <a:lvl8pPr marL="3200400" indent="0" latinLnBrk="0">
              <a:buNone/>
              <a:defRPr lang="lt-LT" sz="1600" b="1"/>
            </a:lvl8pPr>
            <a:lvl9pPr marL="3657600" indent="0" latinLnBrk="0">
              <a:buNone/>
              <a:defRPr lang="lt-LT" sz="1600" b="1"/>
            </a:lvl9pPr>
          </a:lstStyle>
          <a:p>
            <a:pPr lvl="0"/>
            <a:r>
              <a:rPr lang="lt-LT" dirty="0"/>
              <a:t>Spustelėję redag. ruoš. teksto stilių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lt-LT" sz="1800"/>
            </a:lvl1pPr>
            <a:lvl2pPr latinLnBrk="0">
              <a:defRPr lang="lt-LT" sz="1600"/>
            </a:lvl2pPr>
            <a:lvl3pPr latinLnBrk="0">
              <a:defRPr lang="lt-LT" sz="1400"/>
            </a:lvl3pPr>
            <a:lvl4pPr latinLnBrk="0">
              <a:defRPr lang="lt-LT" sz="1200"/>
            </a:lvl4pPr>
            <a:lvl5pPr latinLnBrk="0">
              <a:defRPr lang="lt-LT" sz="1200"/>
            </a:lvl5pPr>
            <a:lvl6pPr latinLnBrk="0">
              <a:defRPr lang="lt-LT" sz="1200"/>
            </a:lvl6pPr>
            <a:lvl7pPr latinLnBrk="0">
              <a:defRPr lang="lt-LT" sz="1200"/>
            </a:lvl7pPr>
            <a:lvl8pPr latinLnBrk="0">
              <a:defRPr lang="lt-LT" sz="1200"/>
            </a:lvl8pPr>
            <a:lvl9pPr latinLnBrk="0">
              <a:defRPr lang="lt-LT" sz="1200"/>
            </a:lvl9pPr>
          </a:lstStyle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7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lt-LT" sz="2400" b="0"/>
            </a:lvl1pPr>
          </a:lstStyle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lt-LT" sz="2000"/>
            </a:lvl1pPr>
            <a:lvl2pPr latinLnBrk="0">
              <a:defRPr lang="lt-LT" sz="1800"/>
            </a:lvl2pPr>
            <a:lvl3pPr latinLnBrk="0">
              <a:defRPr lang="lt-LT" sz="1600"/>
            </a:lvl3pPr>
            <a:lvl4pPr latinLnBrk="0">
              <a:defRPr lang="lt-LT" sz="1400"/>
            </a:lvl4pPr>
            <a:lvl5pPr latinLnBrk="0">
              <a:defRPr lang="lt-LT" sz="1400"/>
            </a:lvl5pPr>
            <a:lvl6pPr latinLnBrk="0">
              <a:defRPr lang="lt-LT" sz="1400"/>
            </a:lvl6pPr>
            <a:lvl7pPr latinLnBrk="0">
              <a:defRPr lang="lt-LT" sz="1400"/>
            </a:lvl7pPr>
            <a:lvl8pPr latinLnBrk="0">
              <a:defRPr lang="lt-LT" sz="1400"/>
            </a:lvl8pPr>
            <a:lvl9pPr latinLnBrk="0">
              <a:defRPr lang="lt-LT" sz="1400"/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lt-LT" sz="1400"/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  <p:sp>
        <p:nvSpPr>
          <p:cNvPr id="7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lt-LT" sz="3600" b="0"/>
            </a:lvl1pPr>
          </a:lstStyle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3" name="2 paveikslėlio vietos rezervavimo ženklas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lt-LT" sz="1600"/>
            </a:lvl1pPr>
            <a:lvl2pPr marL="457200" indent="0" latinLnBrk="0">
              <a:buNone/>
              <a:defRPr lang="lt-LT" sz="2800"/>
            </a:lvl2pPr>
            <a:lvl3pPr marL="914400" indent="0" latinLnBrk="0">
              <a:buNone/>
              <a:defRPr lang="lt-LT" sz="2400"/>
            </a:lvl3pPr>
            <a:lvl4pPr marL="1371600" indent="0" latinLnBrk="0">
              <a:buNone/>
              <a:defRPr lang="lt-LT" sz="2000"/>
            </a:lvl4pPr>
            <a:lvl5pPr marL="1828800" indent="0" latinLnBrk="0">
              <a:buNone/>
              <a:defRPr lang="lt-LT" sz="2000"/>
            </a:lvl5pPr>
            <a:lvl6pPr marL="2286000" indent="0" latinLnBrk="0">
              <a:buNone/>
              <a:defRPr lang="lt-LT" sz="2000"/>
            </a:lvl6pPr>
            <a:lvl7pPr marL="2743200" indent="0" latinLnBrk="0">
              <a:buNone/>
              <a:defRPr lang="lt-LT" sz="2000"/>
            </a:lvl7pPr>
            <a:lvl8pPr marL="3200400" indent="0" latinLnBrk="0">
              <a:buNone/>
              <a:defRPr lang="lt-LT" sz="2000"/>
            </a:lvl8pPr>
            <a:lvl9pPr marL="3657600" indent="0" latinLnBrk="0">
              <a:buNone/>
              <a:defRPr lang="lt-LT" sz="2000"/>
            </a:lvl9pPr>
          </a:lstStyle>
          <a:p>
            <a:r>
              <a:rPr lang="lt-LT" dirty="0"/>
              <a:t>Spustelėkite piktogramą norėdami įtraukti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lt-LT" sz="1400"/>
            </a:lvl1pPr>
            <a:lvl2pPr marL="457200" indent="0" latinLnBrk="0">
              <a:buNone/>
              <a:defRPr lang="lt-LT" sz="1200"/>
            </a:lvl2pPr>
            <a:lvl3pPr marL="914400" indent="0" latinLnBrk="0">
              <a:buNone/>
              <a:defRPr lang="lt-LT" sz="1000"/>
            </a:lvl3pPr>
            <a:lvl4pPr marL="1371600" indent="0" latinLnBrk="0">
              <a:buNone/>
              <a:defRPr lang="lt-LT" sz="900"/>
            </a:lvl4pPr>
            <a:lvl5pPr marL="1828800" indent="0" latinLnBrk="0">
              <a:buNone/>
              <a:defRPr lang="lt-LT" sz="900"/>
            </a:lvl5pPr>
            <a:lvl6pPr marL="2286000" indent="0" latinLnBrk="0">
              <a:buNone/>
              <a:defRPr lang="lt-LT" sz="900"/>
            </a:lvl6pPr>
            <a:lvl7pPr marL="2743200" indent="0" latinLnBrk="0">
              <a:buNone/>
              <a:defRPr lang="lt-LT" sz="900"/>
            </a:lvl7pPr>
            <a:lvl8pPr marL="3200400" indent="0" latinLnBrk="0">
              <a:buNone/>
              <a:defRPr lang="lt-LT" sz="900"/>
            </a:lvl8pPr>
            <a:lvl9pPr marL="3657600" indent="0" latinLnBrk="0">
              <a:buNone/>
              <a:defRPr lang="lt-LT" sz="900"/>
            </a:lvl9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ovalas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5" name="14 ovalas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6" name="15 ovalas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7" name="16 ovalas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8" name="17 ovalas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4" name="13 stačiakampis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lt-LT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lt-LT"/>
              <a:t>2014-01-21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lt-LT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lt-LT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lt-LT">
          <a:solidFill>
            <a:schemeClr val="tx2"/>
          </a:solidFill>
        </a:defRPr>
      </a:lvl2pPr>
      <a:lvl3pPr eaLnBrk="1" latinLnBrk="0" hangingPunct="1">
        <a:defRPr lang="lt-LT">
          <a:solidFill>
            <a:schemeClr val="tx2"/>
          </a:solidFill>
        </a:defRPr>
      </a:lvl3pPr>
      <a:lvl4pPr eaLnBrk="1" latinLnBrk="0" hangingPunct="1">
        <a:defRPr lang="lt-LT">
          <a:solidFill>
            <a:schemeClr val="tx2"/>
          </a:solidFill>
        </a:defRPr>
      </a:lvl4pPr>
      <a:lvl5pPr eaLnBrk="1" latinLnBrk="0" hangingPunct="1">
        <a:defRPr lang="lt-LT">
          <a:solidFill>
            <a:schemeClr val="tx2"/>
          </a:solidFill>
        </a:defRPr>
      </a:lvl5pPr>
      <a:lvl6pPr eaLnBrk="1" latinLnBrk="0" hangingPunct="1">
        <a:defRPr lang="lt-LT">
          <a:solidFill>
            <a:schemeClr val="tx2"/>
          </a:solidFill>
        </a:defRPr>
      </a:lvl6pPr>
      <a:lvl7pPr eaLnBrk="1" latinLnBrk="0" hangingPunct="1">
        <a:defRPr lang="lt-LT">
          <a:solidFill>
            <a:schemeClr val="tx2"/>
          </a:solidFill>
        </a:defRPr>
      </a:lvl7pPr>
      <a:lvl8pPr eaLnBrk="1" latinLnBrk="0" hangingPunct="1">
        <a:defRPr lang="lt-LT">
          <a:solidFill>
            <a:schemeClr val="tx2"/>
          </a:solidFill>
        </a:defRPr>
      </a:lvl8pPr>
      <a:lvl9pPr eaLnBrk="1" latinLnBrk="0" hangingPunct="1">
        <a:defRPr lang="lt-LT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lt-LT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lt-LT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lt-LT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lt-LT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lt-LT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lt-LT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lt-LT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lt-LT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lt-LT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lt-LT"/>
      </a:defPPr>
      <a:lvl1pPr marL="0" algn="l" defTabSz="4572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sz="7200" dirty="0"/>
              <a:t>Dalyko pavadinimas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Dėstytojas </a:t>
            </a:r>
            <a:r>
              <a:rPr lang="lt-LT" dirty="0"/>
              <a:t>| dalyko numeris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Klausimai?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Dalyko aprašymas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 dirty="0"/>
              <a:t>Įtraukite trumpą dalyko apibūdinimą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 dirty="0"/>
              <a:t>Vieta </a:t>
            </a:r>
          </a:p>
          <a:p>
            <a:r>
              <a:rPr lang="lt-LT" dirty="0"/>
              <a:t>Paskaitos: pirmadienį, trečiadienį ir penktadienį 00:00</a:t>
            </a:r>
          </a:p>
          <a:p>
            <a:r>
              <a:rPr lang="lt-LT" dirty="0"/>
              <a:t>Pratybos</a:t>
            </a:r>
            <a:r>
              <a:rPr lang="lt-LT" dirty="0" smtClean="0"/>
              <a:t>: </a:t>
            </a:r>
            <a:r>
              <a:rPr lang="lt-LT" dirty="0"/>
              <a:t>antradienį ir ketvirtadienį 00:00</a:t>
            </a:r>
          </a:p>
          <a:p>
            <a:r>
              <a:rPr lang="lt-LT" dirty="0"/>
              <a:t>Reikalavimai:</a:t>
            </a:r>
          </a:p>
          <a:p>
            <a:r>
              <a:rPr lang="lt-LT" dirty="0"/>
              <a:t>Kreditai: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Dalyko tikslai</a:t>
            </a:r>
          </a:p>
        </p:txBody>
      </p:sp>
      <p:graphicFrame>
        <p:nvGraphicFramePr>
          <p:cNvPr id="6" name="3 turinio vietos rezervavimo ženkla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10081"/>
              </p:ext>
            </p:extLst>
          </p:nvPr>
        </p:nvGraphicFramePr>
        <p:xfrm>
          <a:off x="1103313" y="2052638"/>
          <a:ext cx="8947149" cy="294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lt-LT" dirty="0"/>
                        <a:t>Dalyko tikslai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Numatomi rezultatai /</a:t>
                      </a:r>
                      <a:r>
                        <a:rPr lang="lt-LT" baseline="0" dirty="0"/>
                        <a:t> išvados</a:t>
                      </a:r>
                      <a:endParaRPr lang="lt-L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Įgyti įgūdžiai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lt-LT" dirty="0"/>
                        <a:t>1 tikslas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 rezultatas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Įgyti įgūdžiai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lt-LT" dirty="0"/>
                        <a:t>2 </a:t>
                      </a:r>
                      <a:r>
                        <a:rPr lang="lt-LT" baseline="0" dirty="0"/>
                        <a:t>tikslas</a:t>
                      </a:r>
                      <a:endParaRPr lang="lt-L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lt-LT"/>
                      </a:pPr>
                      <a:r>
                        <a:rPr lang="lt-LT" dirty="0"/>
                        <a:t>2 rezultatas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Įgyti įgūdžiai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lt-LT" dirty="0"/>
                        <a:t>3 tikslas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lt-LT"/>
                      </a:pPr>
                      <a:r>
                        <a:rPr lang="lt-LT" dirty="0"/>
                        <a:t>3 rezultatas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Įgyti įgūdžiai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lt-LT" dirty="0"/>
                        <a:t>4 tikslas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lt-LT"/>
                      </a:pPr>
                      <a:r>
                        <a:rPr lang="lt-LT" dirty="0"/>
                        <a:t>4 </a:t>
                      </a:r>
                      <a:r>
                        <a:rPr lang="lt-LT" baseline="0" dirty="0"/>
                        <a:t>rezultatas</a:t>
                      </a:r>
                      <a:endParaRPr lang="lt-L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Įgyti įgūdžiai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Reikalinga medžiaga</a:t>
            </a:r>
          </a:p>
        </p:txBody>
      </p:sp>
      <p:graphicFrame>
        <p:nvGraphicFramePr>
          <p:cNvPr id="4" name="3 turinio vietos rezervavimo ženkla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582395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Mokymo metodai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Trumpai aprašykite mokymo metodus</a:t>
            </a:r>
          </a:p>
          <a:p>
            <a:pPr lvl="1"/>
            <a:r>
              <a:rPr lang="lt-LT" dirty="0"/>
              <a:t>Paskaitos</a:t>
            </a:r>
          </a:p>
          <a:p>
            <a:pPr lvl="1"/>
            <a:r>
              <a:rPr lang="lt-LT" dirty="0"/>
              <a:t>Demonstracijos</a:t>
            </a:r>
          </a:p>
          <a:p>
            <a:pPr lvl="1"/>
            <a:r>
              <a:rPr lang="lt-LT" dirty="0"/>
              <a:t>Diskusijos klasėje / virtualios diskusijos</a:t>
            </a:r>
          </a:p>
          <a:p>
            <a:pPr lvl="1"/>
            <a:r>
              <a:rPr lang="lt-LT" dirty="0"/>
              <a:t>Asmeniniai / grupės projektai</a:t>
            </a:r>
          </a:p>
          <a:p>
            <a:pPr lvl="1"/>
            <a:r>
              <a:rPr lang="lt-LT" dirty="0" smtClean="0"/>
              <a:t>Pratybos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Tvarkaraštis</a:t>
            </a:r>
          </a:p>
        </p:txBody>
      </p:sp>
      <p:graphicFrame>
        <p:nvGraphicFramePr>
          <p:cNvPr id="4" name="3 turinio vietos rezervavimo ženkla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66164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lt-LT" dirty="0"/>
                        <a:t>Savaitė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Tema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Užduotis / projektas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Tikslas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lt-LT" dirty="0"/>
                        <a:t>1 savaitė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</a:t>
                      </a:r>
                      <a:r>
                        <a:rPr lang="lt-LT" baseline="0" dirty="0"/>
                        <a:t> tema</a:t>
                      </a:r>
                      <a:endParaRPr lang="lt-L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Trumpas</a:t>
                      </a:r>
                      <a:r>
                        <a:rPr lang="lt-LT" baseline="0" dirty="0"/>
                        <a:t> aprašymas</a:t>
                      </a:r>
                      <a:endParaRPr lang="lt-L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Tikslas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lt-LT"/>
                      </a:pPr>
                      <a:r>
                        <a:rPr lang="lt-LT" dirty="0"/>
                        <a:t>2 </a:t>
                      </a:r>
                      <a:r>
                        <a:rPr lang="lt-LT" dirty="0" smtClean="0"/>
                        <a:t>savaitė</a:t>
                      </a:r>
                      <a:endParaRPr lang="lt-L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 tema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lt-LT"/>
                      </a:pPr>
                      <a:r>
                        <a:rPr lang="lt-LT" dirty="0"/>
                        <a:t>Trumpas</a:t>
                      </a:r>
                      <a:r>
                        <a:rPr lang="lt-LT" baseline="0" dirty="0"/>
                        <a:t> aprašymas</a:t>
                      </a:r>
                      <a:endParaRPr lang="lt-L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Tikslas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lt-LT"/>
                      </a:pPr>
                      <a:r>
                        <a:rPr lang="lt-LT" dirty="0"/>
                        <a:t>3 </a:t>
                      </a:r>
                      <a:r>
                        <a:rPr lang="lt-LT" dirty="0" smtClean="0"/>
                        <a:t>savaitė</a:t>
                      </a:r>
                      <a:endParaRPr lang="lt-L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 tema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lt-LT"/>
                      </a:pPr>
                      <a:r>
                        <a:rPr lang="lt-LT" dirty="0"/>
                        <a:t>Trumpas</a:t>
                      </a:r>
                      <a:r>
                        <a:rPr lang="lt-LT" baseline="0" dirty="0"/>
                        <a:t> aprašymas</a:t>
                      </a:r>
                      <a:endParaRPr lang="lt-L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Tikslas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lt-LT"/>
                      </a:pPr>
                      <a:r>
                        <a:rPr lang="lt-LT" dirty="0"/>
                        <a:t>4 </a:t>
                      </a:r>
                      <a:r>
                        <a:rPr lang="lt-LT" dirty="0" smtClean="0"/>
                        <a:t>savaitė</a:t>
                      </a:r>
                      <a:endParaRPr lang="lt-L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4 tema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lt-LT"/>
                      </a:pPr>
                      <a:r>
                        <a:rPr lang="lt-LT" dirty="0"/>
                        <a:t>Trumpas</a:t>
                      </a:r>
                      <a:r>
                        <a:rPr lang="lt-LT" baseline="0" dirty="0"/>
                        <a:t> aprašymas</a:t>
                      </a:r>
                      <a:endParaRPr lang="lt-L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Tikslas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lt-LT" dirty="0"/>
                        <a:t>5 savaitė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5 tema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lt-LT"/>
                      </a:pPr>
                      <a:r>
                        <a:rPr lang="lt-LT" dirty="0"/>
                        <a:t>Trumpas</a:t>
                      </a:r>
                      <a:r>
                        <a:rPr lang="lt-LT" baseline="0" dirty="0"/>
                        <a:t> aprašymas</a:t>
                      </a:r>
                      <a:endParaRPr lang="lt-L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Tikslas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Vertinimo kriterijai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 dirty="0"/>
              <a:t>Savaitės užduotys</a:t>
            </a:r>
          </a:p>
          <a:p>
            <a:r>
              <a:rPr lang="lt-LT" dirty="0"/>
              <a:t>Projektai</a:t>
            </a:r>
          </a:p>
          <a:p>
            <a:r>
              <a:rPr lang="lt-LT" dirty="0"/>
              <a:t>Apklausos</a:t>
            </a:r>
          </a:p>
          <a:p>
            <a:r>
              <a:rPr lang="lt-LT" dirty="0"/>
              <a:t>Baigiamasis egzaminas</a:t>
            </a:r>
          </a:p>
          <a:p>
            <a:endParaRPr lang="lt-LT" dirty="0"/>
          </a:p>
        </p:txBody>
      </p:sp>
      <p:graphicFrame>
        <p:nvGraphicFramePr>
          <p:cNvPr id="9" name="8 turinio vietos rezervavimo ženkl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3170596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Ištekliai</a:t>
            </a:r>
          </a:p>
        </p:txBody>
      </p:sp>
      <p:graphicFrame>
        <p:nvGraphicFramePr>
          <p:cNvPr id="4" name="3 turinio vietos rezervavimo ženkla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08182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Dėstytojo kontaktinė informacija</a:t>
            </a:r>
          </a:p>
        </p:txBody>
      </p:sp>
      <p:graphicFrame>
        <p:nvGraphicFramePr>
          <p:cNvPr id="4" name="3 turinio vietos rezervavimo ženkla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ų">
  <a:themeElements>
    <a:clrScheme name="Jonų raudona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203</Words>
  <Application>Microsoft Office PowerPoint</Application>
  <PresentationFormat>Plačiaekranė</PresentationFormat>
  <Paragraphs>94</Paragraphs>
  <Slides>10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Jonų</vt:lpstr>
      <vt:lpstr>Dalyko pavadinimas</vt:lpstr>
      <vt:lpstr>Dalyko aprašymas</vt:lpstr>
      <vt:lpstr>Dalyko tikslai</vt:lpstr>
      <vt:lpstr>Reikalinga medžiaga</vt:lpstr>
      <vt:lpstr>Mokymo metodai</vt:lpstr>
      <vt:lpstr>Tvarkaraštis</vt:lpstr>
      <vt:lpstr>Vertinimo kriterijai</vt:lpstr>
      <vt:lpstr>Ištekliai</vt:lpstr>
      <vt:lpstr>Dėstytojo kontaktinė informacija</vt:lpstr>
      <vt:lpstr>Klausimai?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2014-01-21T09:47:26Z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