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5652" autoAdjust="0"/>
  </p:normalViewPr>
  <p:slideViewPr>
    <p:cSldViewPr snapToGrid="0">
      <p:cViewPr varScale="1">
        <p:scale>
          <a:sx n="115" d="100"/>
          <a:sy n="115" d="100"/>
        </p:scale>
        <p:origin x="24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 custT="1"/>
      <dgm:spPr/>
      <dgm:t>
        <a:bodyPr/>
        <a:lstStyle/>
        <a:p>
          <a:r>
            <a:rPr lang="lt-LT" sz="2000" noProof="0" dirty="0" smtClean="0"/>
            <a:t>Pirmoji mokslų diena</a:t>
          </a:r>
          <a:endParaRPr lang="lt-LT" sz="2000" noProof="0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 custT="1"/>
      <dgm:spPr/>
      <dgm:t>
        <a:bodyPr/>
        <a:lstStyle/>
        <a:p>
          <a:r>
            <a:rPr lang="lt-LT" sz="1600" noProof="0" dirty="0" smtClean="0"/>
            <a:t>Rugsėjo 1 d.</a:t>
          </a:r>
          <a:endParaRPr lang="lt-LT" sz="1600" noProof="0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 custT="1"/>
      <dgm:spPr/>
      <dgm:t>
        <a:bodyPr/>
        <a:lstStyle/>
        <a:p>
          <a:r>
            <a:rPr lang="lt-LT" sz="2000" noProof="0" dirty="0" smtClean="0"/>
            <a:t>Testas Nr. 1</a:t>
          </a:r>
          <a:endParaRPr lang="lt-LT" sz="2000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 custT="1"/>
      <dgm:spPr/>
      <dgm:t>
        <a:bodyPr/>
        <a:lstStyle/>
        <a:p>
          <a:r>
            <a:rPr lang="lt-LT" sz="1600" noProof="0" dirty="0" smtClean="0"/>
            <a:t>Spalio 9 d.</a:t>
          </a:r>
          <a:endParaRPr lang="lt-LT" sz="1600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 custT="1"/>
      <dgm:spPr/>
      <dgm:t>
        <a:bodyPr/>
        <a:lstStyle/>
        <a:p>
          <a:r>
            <a:rPr lang="lt-LT" sz="2000" noProof="0" dirty="0" smtClean="0"/>
            <a:t>Tiriamojo rašto darbo terminas</a:t>
          </a:r>
          <a:endParaRPr lang="lt-LT" sz="2000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 custT="1"/>
      <dgm:spPr/>
      <dgm:t>
        <a:bodyPr/>
        <a:lstStyle/>
        <a:p>
          <a:r>
            <a:rPr lang="lt-LT" sz="1600" noProof="0" dirty="0" smtClean="0"/>
            <a:t>Sausio 10 d.</a:t>
          </a:r>
          <a:endParaRPr lang="lt-LT" sz="1600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 custT="1"/>
      <dgm:spPr/>
      <dgm:t>
        <a:bodyPr/>
        <a:lstStyle/>
        <a:p>
          <a:r>
            <a:rPr lang="lt-LT" sz="2000" noProof="0" dirty="0" smtClean="0"/>
            <a:t>Testas Nr. 2</a:t>
          </a:r>
          <a:endParaRPr lang="lt-LT" sz="2000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 custT="1"/>
      <dgm:spPr/>
      <dgm:t>
        <a:bodyPr/>
        <a:lstStyle/>
        <a:p>
          <a:r>
            <a:rPr lang="lt-LT" sz="1600" noProof="0" dirty="0" smtClean="0"/>
            <a:t>Kovo 18 d.</a:t>
          </a:r>
          <a:endParaRPr lang="lt-LT" sz="1600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 custT="1"/>
      <dgm:spPr/>
      <dgm:t>
        <a:bodyPr/>
        <a:lstStyle/>
        <a:p>
          <a:r>
            <a:rPr lang="lt-LT" sz="2000" noProof="0" dirty="0" smtClean="0"/>
            <a:t>Galutinis projekto terminas</a:t>
          </a:r>
          <a:endParaRPr lang="lt-LT" sz="2000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 custT="1"/>
      <dgm:spPr/>
      <dgm:t>
        <a:bodyPr/>
        <a:lstStyle/>
        <a:p>
          <a:r>
            <a:rPr lang="lt-LT" sz="1600" noProof="0" dirty="0" smtClean="0"/>
            <a:t>Gegužės 26 d.</a:t>
          </a:r>
          <a:endParaRPr lang="lt-LT" sz="1600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noProof="0" dirty="0" smtClean="0"/>
            <a:t>Pirmoji mokslų diena</a:t>
          </a:r>
          <a:endParaRPr lang="lt-LT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600" kern="1200" noProof="0" dirty="0" smtClean="0"/>
            <a:t>Rugsėjo 1 d.</a:t>
          </a:r>
          <a:endParaRPr lang="lt-LT" sz="1600" kern="1200" noProof="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noProof="0" dirty="0" smtClean="0"/>
            <a:t>Testas Nr. 1</a:t>
          </a:r>
          <a:endParaRPr lang="lt-LT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600" kern="1200" noProof="0" dirty="0" smtClean="0"/>
            <a:t>Spalio 9 d.</a:t>
          </a:r>
          <a:endParaRPr lang="lt-LT" sz="1600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noProof="0" dirty="0" smtClean="0"/>
            <a:t>Tiriamojo rašto darbo terminas</a:t>
          </a:r>
          <a:endParaRPr lang="lt-LT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600" kern="1200" noProof="0" dirty="0" smtClean="0"/>
            <a:t>Sausio 10 d.</a:t>
          </a:r>
          <a:endParaRPr lang="lt-LT" sz="1600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noProof="0" dirty="0" smtClean="0"/>
            <a:t>Testas Nr. 2</a:t>
          </a:r>
          <a:endParaRPr lang="lt-LT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600" kern="1200" noProof="0" dirty="0" smtClean="0"/>
            <a:t>Kovo 18 d.</a:t>
          </a:r>
          <a:endParaRPr lang="lt-LT" sz="1600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000" kern="1200" noProof="0" dirty="0" smtClean="0"/>
            <a:t>Galutinis projekto terminas</a:t>
          </a:r>
          <a:endParaRPr lang="lt-LT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600" kern="1200" noProof="0" dirty="0" smtClean="0"/>
            <a:t>Gegužės 26 d.</a:t>
          </a:r>
          <a:endParaRPr lang="lt-LT" sz="1600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704D03D-57F8-4F76-B45F-7AD1850DA8F0}" type="datetime1">
              <a:rPr lang="lt-LT" smtClean="0"/>
              <a:pPr algn="r" rtl="0"/>
              <a:t>2013-12-20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1F01857-475A-455F-A824-55980AD054C6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</a:t>
            </a:r>
            <a:r>
              <a:rPr lang="lt-LT" noProof="0" dirty="0" err="1" smtClean="0"/>
              <a:t>paantrš</a:t>
            </a:r>
            <a:r>
              <a:rPr lang="lt-LT" noProof="0" dirty="0" smtClean="0"/>
              <a:t>. stilių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50C890-5340-42A4-A0CC-8EF45372642A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4539E16-D0D6-45D1-AAEC-72FC05DD7101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CFA7A01-EFFF-451C-B8FD-84906B7A0240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6A1675-69DF-4ABE-92B7-C741C258E9FE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7EA6701-74BC-4421-A328-F0DD422D76E7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34C5004-ED1F-4115-AC21-82826BE95BD8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DDEDBB7-75FB-430E-A002-0D78326A5F6D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  <p:sp>
        <p:nvSpPr>
          <p:cNvPr id="10" name="9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FA42EA3-A884-42E9-8027-3FB336E70943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r>
              <a:rPr lang="lt-LT" dirty="0" smtClean="0"/>
              <a:t>‹#›</a:t>
            </a:r>
            <a:endParaRPr lang="lt-LT" dirty="0"/>
          </a:p>
        </p:txBody>
      </p:sp>
      <p:sp>
        <p:nvSpPr>
          <p:cNvPr id="6" name="5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FE4B9-9752-410A-A5D4-B3A00FD5F429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FCDDF7C-C848-4584-B66B-8CDE1267FD65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lt-LT" noProof="0" dirty="0" smtClean="0"/>
              <a:t>Spustelėkite piktogramą norėdami įtraukti paveikslėlį</a:t>
            </a:r>
            <a:endParaRPr lang="lt-LT" noProof="0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F52B5F0-B613-47FE-B581-215E95B1DAB4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69825CC-0584-4F9F-876D-350CBC909DE7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" dirty="0"/>
              <a:t>Paprastosios laiko planavimo juostos „SmartArt“</a:t>
            </a:r>
          </a:p>
        </p:txBody>
      </p:sp>
      <p:graphicFrame>
        <p:nvGraphicFramePr>
          <p:cNvPr id="5" name="4 diagrama" descr="Paprastoji laiko planavimo juosta" title="„SmartArt“"/>
          <p:cNvGraphicFramePr/>
          <p:nvPr>
            <p:extLst>
              <p:ext uri="{D42A27DB-BD31-4B8C-83A1-F6EECF244321}">
                <p14:modId xmlns:p14="http://schemas.microsoft.com/office/powerpoint/2010/main" val="3776578929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 laiko planavimo juosta 16 x 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Plačiaekranė</PresentationFormat>
  <Paragraphs>12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Georgia</vt:lpstr>
      <vt:lpstr>01 laiko planavimo juosta 16 x 9</vt:lpstr>
      <vt:lpstr>Paprastosios laiko planavimo juostos „SmartArt“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2013-06-24T21:24:20Z</dcterms:created>
  <dcterms:modified xsi:type="dcterms:W3CDTF">2013-12-20T11:52:14Z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