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843" autoAdjust="0"/>
  </p:normalViewPr>
  <p:slideViewPr>
    <p:cSldViewPr snapToGrid="0">
      <p:cViewPr varScale="1">
        <p:scale>
          <a:sx n="78" d="100"/>
          <a:sy n="78" d="100"/>
        </p:scale>
        <p:origin x="280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CBEEF32F-3280-4663-880F-C8D2FC70E993}" type="datetimeFigureOut">
              <a:rPr lang="lt-LT" smtClean="0"/>
              <a:t>2013-12-02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4E29D1FE-C207-4476-99C1-A7028091A9C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A58F2AD0-9975-4D3C-912A-0B60BD0D07D1}" type="datetimeFigureOut">
              <a:rPr lang="lt-LT"/>
              <a:t>2013-12-02</a:t>
            </a:fld>
            <a:endParaRPr lang="lt-LT" dirty="0"/>
          </a:p>
        </p:txBody>
      </p:sp>
      <p:sp>
        <p:nvSpPr>
          <p:cNvPr id="4" name="3 skaidrės at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AC7710D8-8C21-4D48-B89D-C2D2CB3EC4C7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lt-LT" smtClean="0"/>
              <a:pPr/>
              <a:t>1</a:t>
            </a:fld>
            <a:endParaRPr lang="lt-LT"/>
          </a:p>
        </p:txBody>
      </p:sp>
      <p:sp>
        <p:nvSpPr>
          <p:cNvPr id="6" name="5 skaidrės at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6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Norėdami keisti šią skrajutę, tiesiog pažymėkite pavyzdžio tekstą ir įveskite savo renginio informaciją. Arba, jei norite pradėti kurti nuo pradžių, spustelėkite skirtuko Pagrindinis mygtuką Nauja skaidrė, kad įterptumėte naują puslapį.</a:t>
            </a:r>
            <a:r>
              <a:rPr lang="lt-LT" baseline="0" dirty="0" smtClean="0"/>
              <a:t> Tuščiuose vietos rezervavimo ženkluose įveskite savo tekstą.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rajutė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7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1" name="8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5508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7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2" name="8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3" name="8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5" name="8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6" name="8 teksto vietos rezervavimo ženklas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7" name="8 teksto vietos rezervavimo ženklas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8" name="8 teksto vietos rezervavimo ženklas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19" name="8 teksto vietos rezervavimo ženklas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0" name="8 teksto vietos rezervavimo ženklas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1" name="8 teksto vietos rezervavimo ženklas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2" name="8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5" name="8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6" name="8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7" name="8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8" name="8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29" name="8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lt-L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  <p:sp>
        <p:nvSpPr>
          <p:cNvPr id="30" name="8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lt-L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lt-L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lt-LT" dirty="0"/>
              <a:t>Įtraukti tekstą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/>
              <a:t>Įtraukti tekstą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lt-LT"/>
              <a:pPr/>
              <a:t>2013-12-02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lt-L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lt-LT" smtClean="0"/>
              <a:pPr/>
              <a:t>‹#›</a:t>
            </a:fld>
            <a:endParaRPr lang="lt-LT" dirty="0"/>
          </a:p>
        </p:txBody>
      </p:sp>
      <p:cxnSp>
        <p:nvCxnSpPr>
          <p:cNvPr id="9" name="8 tiesioji jungtis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t-LT"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t-LT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sz="6200" dirty="0"/>
              <a:t>Universiteto miestelio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2"/>
          </p:nvPr>
        </p:nvSpPr>
        <p:spPr>
          <a:xfrm>
            <a:off x="710816" y="2512778"/>
            <a:ext cx="4422658" cy="181792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lt-LT" sz="6200" dirty="0"/>
              <a:t>grupių mūšis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710816" y="4292600"/>
            <a:ext cx="4422658" cy="557480"/>
          </a:xfrm>
        </p:spPr>
        <p:txBody>
          <a:bodyPr/>
          <a:lstStyle/>
          <a:p>
            <a:r>
              <a:rPr lang="lt-LT" dirty="0"/>
              <a:t>Kada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4"/>
          </p:nvPr>
        </p:nvSpPr>
        <p:spPr>
          <a:xfrm>
            <a:off x="710816" y="4850079"/>
            <a:ext cx="4422658" cy="894566"/>
          </a:xfrm>
        </p:spPr>
        <p:txBody>
          <a:bodyPr/>
          <a:lstStyle/>
          <a:p>
            <a:r>
              <a:rPr lang="lt-LT" dirty="0"/>
              <a:t>2013 m. birželio 8 d.</a:t>
            </a:r>
          </a:p>
          <a:p>
            <a:r>
              <a:rPr lang="lt-LT" dirty="0"/>
              <a:t>20:00–24:00 val.</a:t>
            </a: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6"/>
          </p:nvPr>
        </p:nvSpPr>
        <p:spPr>
          <a:xfrm>
            <a:off x="710816" y="5954963"/>
            <a:ext cx="4422658" cy="557480"/>
          </a:xfrm>
        </p:spPr>
        <p:txBody>
          <a:bodyPr/>
          <a:lstStyle/>
          <a:p>
            <a:r>
              <a:rPr lang="lt-LT" dirty="0"/>
              <a:t>Kur</a:t>
            </a: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710816" y="6512442"/>
            <a:ext cx="4422658" cy="894566"/>
          </a:xfrm>
        </p:spPr>
        <p:txBody>
          <a:bodyPr/>
          <a:lstStyle/>
          <a:p>
            <a:r>
              <a:rPr lang="lt-LT" dirty="0"/>
              <a:t>Studentų sąjungos auditorijoje</a:t>
            </a: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8"/>
          </p:nvPr>
        </p:nvSpPr>
        <p:spPr>
          <a:xfrm>
            <a:off x="710816" y="7549324"/>
            <a:ext cx="4422658" cy="453200"/>
          </a:xfrm>
        </p:spPr>
        <p:txBody>
          <a:bodyPr/>
          <a:lstStyle/>
          <a:p>
            <a:r>
              <a:rPr lang="lt-LT" dirty="0"/>
              <a:t>Universiteto g. 123, Kaunas</a:t>
            </a: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9"/>
          </p:nvPr>
        </p:nvSpPr>
        <p:spPr>
          <a:xfrm>
            <a:off x="710816" y="7937576"/>
            <a:ext cx="4422658" cy="792490"/>
          </a:xfrm>
        </p:spPr>
        <p:txBody>
          <a:bodyPr/>
          <a:lstStyle/>
          <a:p>
            <a:r>
              <a:rPr lang="lt-LT" dirty="0"/>
              <a:t>DALYVAUJA •</a:t>
            </a:r>
            <a:r>
              <a:rPr lang="lt-LT" dirty="0">
                <a:solidFill>
                  <a:schemeClr val="accent1"/>
                </a:solidFill>
              </a:rPr>
              <a:t> Jūsų grupės pavadinimas</a:t>
            </a:r>
            <a:r>
              <a:rPr lang="lt-LT" dirty="0"/>
              <a:t> • Jūsų grupės pavadinimas • </a:t>
            </a:r>
            <a:r>
              <a:rPr lang="lt-LT" dirty="0">
                <a:solidFill>
                  <a:schemeClr val="accent1"/>
                </a:solidFill>
              </a:rPr>
              <a:t>Jūsų grupės pavadinimas</a:t>
            </a:r>
            <a:r>
              <a:rPr lang="lt-LT" dirty="0"/>
              <a:t> • Jūsų grupės pavadinimas •</a:t>
            </a:r>
            <a:r>
              <a:rPr lang="lt-LT" dirty="0">
                <a:solidFill>
                  <a:schemeClr val="accent1"/>
                </a:solidFill>
              </a:rPr>
              <a:t> Jūsų grupės pavadinimas</a:t>
            </a:r>
            <a:r>
              <a:rPr lang="lt-LT" dirty="0"/>
              <a:t> • Jūsų grupės pavadinimas • </a:t>
            </a:r>
            <a:r>
              <a:rPr lang="lt-LT" dirty="0">
                <a:solidFill>
                  <a:schemeClr val="accent1"/>
                </a:solidFill>
              </a:rPr>
              <a:t>Jūsų grupės pavadinimas </a:t>
            </a: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lt-LT" dirty="0"/>
              <a:t>ŽINIATINKLIO ADRESAS</a:t>
            </a: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lt-LT" sz="2100" dirty="0" smtClean="0"/>
              <a:t>Renginys visoms</a:t>
            </a:r>
            <a:br>
              <a:rPr lang="lt-LT" sz="2100" dirty="0" smtClean="0"/>
            </a:br>
            <a:r>
              <a:rPr lang="lt-LT" sz="2100" dirty="0" smtClean="0"/>
              <a:t>amžiaus grupėms</a:t>
            </a:r>
            <a:endParaRPr lang="lt-LT" sz="2100" dirty="0"/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2"/>
          </p:nvPr>
        </p:nvSpPr>
        <p:spPr>
          <a:xfrm>
            <a:off x="5443237" y="1749245"/>
            <a:ext cx="1936131" cy="666824"/>
          </a:xfrm>
        </p:spPr>
        <p:txBody>
          <a:bodyPr/>
          <a:lstStyle/>
          <a:p>
            <a:r>
              <a:rPr lang="lt-LT" sz="2100" dirty="0"/>
              <a:t>Išankstiniai bilietai</a:t>
            </a: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5443237" y="2416069"/>
            <a:ext cx="1936131" cy="910766"/>
          </a:xfrm>
        </p:spPr>
        <p:txBody>
          <a:bodyPr/>
          <a:lstStyle/>
          <a:p>
            <a:r>
              <a:rPr lang="lt-LT" dirty="0" smtClean="0"/>
              <a:t>30 Lt – įprasti</a:t>
            </a:r>
          </a:p>
          <a:p>
            <a:r>
              <a:rPr lang="lt-LT" dirty="0" smtClean="0"/>
              <a:t>60 Lt – VIP</a:t>
            </a:r>
          </a:p>
          <a:p>
            <a:r>
              <a:rPr lang="lt-LT" dirty="0" smtClean="0"/>
              <a:t>Renginio vietoje žiūrovų grupėms</a:t>
            </a:r>
            <a:br>
              <a:rPr lang="lt-LT" dirty="0" smtClean="0"/>
            </a:br>
            <a:r>
              <a:rPr lang="lt-LT" dirty="0" smtClean="0"/>
              <a:t>taikomos nuolaidos</a:t>
            </a:r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4"/>
          </p:nvPr>
        </p:nvSpPr>
        <p:spPr>
          <a:xfrm>
            <a:off x="5443237" y="3352236"/>
            <a:ext cx="1936131" cy="666824"/>
          </a:xfrm>
        </p:spPr>
        <p:txBody>
          <a:bodyPr/>
          <a:lstStyle/>
          <a:p>
            <a:r>
              <a:rPr lang="lt-LT" sz="2100" dirty="0"/>
              <a:t>Prie durų</a:t>
            </a: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25"/>
          </p:nvPr>
        </p:nvSpPr>
        <p:spPr>
          <a:xfrm>
            <a:off x="5443237" y="4019059"/>
            <a:ext cx="1936131" cy="910768"/>
          </a:xfrm>
        </p:spPr>
        <p:txBody>
          <a:bodyPr/>
          <a:lstStyle/>
          <a:p>
            <a:r>
              <a:rPr lang="lt-LT" dirty="0" smtClean="0"/>
              <a:t>35 Lt – įprasti</a:t>
            </a:r>
          </a:p>
          <a:p>
            <a:r>
              <a:rPr lang="lt-LT" dirty="0" smtClean="0"/>
              <a:t>70 Lt – VIP</a:t>
            </a:r>
          </a:p>
          <a:p>
            <a:r>
              <a:rPr lang="lt-LT" dirty="0" smtClean="0"/>
              <a:t>Renginio vietoje žiūrovų grupėms</a:t>
            </a:r>
            <a:br>
              <a:rPr lang="lt-LT" dirty="0" smtClean="0"/>
            </a:br>
            <a:r>
              <a:rPr lang="lt-LT" dirty="0" smtClean="0"/>
              <a:t>taikomos nuolaidos</a:t>
            </a:r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lt-LT" sz="2100" dirty="0"/>
              <a:t>Rėmėjai</a:t>
            </a: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lt-LT" dirty="0"/>
              <a:t>„</a:t>
            </a:r>
            <a:r>
              <a:rPr lang="lt-LT" dirty="0" err="1"/>
              <a:t>Adventure</a:t>
            </a:r>
            <a:r>
              <a:rPr lang="lt-LT" dirty="0"/>
              <a:t> Works“</a:t>
            </a:r>
          </a:p>
          <a:p>
            <a:r>
              <a:rPr lang="lt-LT" dirty="0"/>
              <a:t>„Alpine“ slidinėjimo klubas</a:t>
            </a:r>
          </a:p>
          <a:p>
            <a:r>
              <a:rPr lang="lt-LT" dirty="0"/>
              <a:t>„</a:t>
            </a:r>
            <a:r>
              <a:rPr lang="lt-LT" dirty="0" err="1"/>
              <a:t>Contoso</a:t>
            </a:r>
            <a:r>
              <a:rPr lang="lt-LT" dirty="0"/>
              <a:t>, Ltd.“</a:t>
            </a:r>
          </a:p>
          <a:p>
            <a:r>
              <a:rPr lang="lt-LT" dirty="0"/>
              <a:t>Kavinė „Kavos kvapas“</a:t>
            </a:r>
          </a:p>
          <a:p>
            <a:r>
              <a:rPr lang="lt-LT" dirty="0"/>
              <a:t>Baltazaro kelionės</a:t>
            </a:r>
          </a:p>
          <a:p>
            <a:r>
              <a:rPr lang="lt-LT" dirty="0"/>
              <a:t>Grafikos mokykla</a:t>
            </a:r>
          </a:p>
          <a:p>
            <a:r>
              <a:rPr lang="lt-LT" dirty="0"/>
              <a:t>Telekomunikacijų įmonė</a:t>
            </a:r>
          </a:p>
          <a:p>
            <a:r>
              <a:rPr lang="lt-LT" dirty="0"/>
              <a:t>Įmonė „Žaislai vaikams“</a:t>
            </a: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lt-LT" sz="2100" dirty="0"/>
              <a:t>Mecenatai</a:t>
            </a: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lt-LT" dirty="0" smtClean="0"/>
              <a:t>Muzikos mokykla</a:t>
            </a:r>
            <a:br>
              <a:rPr lang="lt-LT" dirty="0" smtClean="0"/>
            </a:br>
            <a:r>
              <a:rPr lang="lt-LT" dirty="0" smtClean="0"/>
              <a:t>ir Universitetas</a:t>
            </a:r>
            <a:br>
              <a:rPr lang="lt-LT" dirty="0" smtClean="0"/>
            </a:br>
            <a:r>
              <a:rPr lang="lt-LT" dirty="0" smtClean="0"/>
              <a:t>Menų ir</a:t>
            </a:r>
            <a:br>
              <a:rPr lang="lt-LT" dirty="0" smtClean="0"/>
            </a:br>
            <a:r>
              <a:rPr lang="lt-LT" dirty="0" smtClean="0"/>
              <a:t>pramogų</a:t>
            </a:r>
            <a:br>
              <a:rPr lang="lt-LT" dirty="0" smtClean="0"/>
            </a:br>
            <a:r>
              <a:rPr lang="lt-LT" dirty="0" smtClean="0"/>
              <a:t>Taryba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ams skirta skrajutė 8,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Pasirinktinai</PresentationFormat>
  <Paragraphs>32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Studentams skirta skrajutė 8,5 x 11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2013-12-02T17:13:57Z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