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4024" autoAdjust="0"/>
  </p:normalViewPr>
  <p:slideViewPr>
    <p:cSldViewPr snapToGrid="0">
      <p:cViewPr varScale="1">
        <p:scale>
          <a:sx n="23" d="100"/>
          <a:sy n="23" d="100"/>
        </p:scale>
        <p:origin x="750"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91" d="100"/>
          <a:sy n="91" d="100"/>
        </p:scale>
        <p:origin x="291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Sheet1!$B$1</c:f>
              <c:strCache>
                <c:ptCount val="1"/>
                <c:pt idx="0">
                  <c:v>1 seka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2 seka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3 seka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2027433776"/>
        <c:axId val="2027429968"/>
      </c:barChart>
      <c:catAx>
        <c:axId val="202743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2027429968"/>
        <c:crosses val="autoZero"/>
        <c:auto val="1"/>
        <c:lblAlgn val="ctr"/>
        <c:lblOffset val="100"/>
        <c:noMultiLvlLbl val="0"/>
      </c:catAx>
      <c:valAx>
        <c:axId val="2027429968"/>
        <c:scaling>
          <c:orientation val="minMax"/>
        </c:scaling>
        <c:delete val="1"/>
        <c:axPos val="l"/>
        <c:numFmt formatCode="General" sourceLinked="1"/>
        <c:majorTickMark val="none"/>
        <c:minorTickMark val="none"/>
        <c:tickLblPos val="nextTo"/>
        <c:crossAx val="202743377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stacked"/>
        <c:varyColors val="0"/>
        <c:ser>
          <c:idx val="0"/>
          <c:order val="0"/>
          <c:tx>
            <c:strRef>
              <c:f>Sheet1!$B$1</c:f>
              <c:strCache>
                <c:ptCount val="1"/>
                <c:pt idx="0">
                  <c:v>1 seka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2 seka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3 seka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 kategorija</c:v>
                </c:pt>
                <c:pt idx="1">
                  <c:v>2 kategorija</c:v>
                </c:pt>
                <c:pt idx="2">
                  <c:v>3 kategorija</c:v>
                </c:pt>
                <c:pt idx="3">
                  <c:v>4 kategorija</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95"/>
        <c:overlap val="100"/>
        <c:axId val="2027430512"/>
        <c:axId val="2027424528"/>
      </c:barChart>
      <c:catAx>
        <c:axId val="202743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2027424528"/>
        <c:crosses val="autoZero"/>
        <c:auto val="1"/>
        <c:lblAlgn val="ctr"/>
        <c:lblOffset val="100"/>
        <c:noMultiLvlLbl val="0"/>
      </c:catAx>
      <c:valAx>
        <c:axId val="2027424528"/>
        <c:scaling>
          <c:orientation val="minMax"/>
        </c:scaling>
        <c:delete val="1"/>
        <c:axPos val="l"/>
        <c:numFmt formatCode="General" sourceLinked="1"/>
        <c:majorTickMark val="none"/>
        <c:minorTickMark val="none"/>
        <c:tickLblPos val="nextTo"/>
        <c:crossAx val="202743051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F1C0B079-A316-4C9B-B165-DF9EA8325D2C}" type="datetimeFigureOut">
              <a:rPr lang="lt-LT" smtClean="0"/>
              <a:t>2013-12-17</a:t>
            </a:fld>
            <a:endParaRPr lang="lt-LT" dirty="0"/>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6BA0EAE6-B4B6-49B7-9049-B371250BE0F4}" type="slidenum">
              <a:rPr lang="lt-LT" smtClean="0"/>
              <a:t>‹#›</a:t>
            </a:fld>
            <a:endParaRPr lang="lt-LT"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38F28AB8-57D1-494F-9851-055AD867E790}" type="datetimeFigureOut">
              <a:rPr lang="lt-LT"/>
              <a:t>2013-12-17</a:t>
            </a:fld>
            <a:endParaRPr lang="lt-LT" dirty="0"/>
          </a:p>
        </p:txBody>
      </p:sp>
      <p:sp>
        <p:nvSpPr>
          <p:cNvPr id="4" name="3 skaidrės vaizdo vietos rezervavimo ženklas"/>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dirty="0"/>
              <a:t>Spustelėję </a:t>
            </a:r>
            <a:r>
              <a:rPr lang="lt-LT" dirty="0" err="1"/>
              <a:t>redag</a:t>
            </a:r>
            <a:r>
              <a:rPr lang="lt-LT" dirty="0"/>
              <a:t>. ruoš. teksto stilių</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37C7F044-5458-4B2E-BFA0-52AAA1C529D4}" type="slidenum">
              <a:rPr lang="lt-LT" smtClean="0"/>
              <a:t>‹#›</a:t>
            </a:fld>
            <a:endParaRPr lang="lt-LT"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lt-LT" sz="1200" kern="1200">
        <a:solidFill>
          <a:schemeClr val="tx1"/>
        </a:solidFill>
        <a:latin typeface="+mn-lt"/>
        <a:ea typeface="+mn-ea"/>
        <a:cs typeface="+mn-cs"/>
      </a:defRPr>
    </a:lvl1pPr>
    <a:lvl2pPr marL="457200" algn="l" defTabSz="914400" rtl="0" eaLnBrk="1" latinLnBrk="0" hangingPunct="1">
      <a:defRPr lang="lt-LT" sz="1200" kern="1200">
        <a:solidFill>
          <a:schemeClr val="tx1"/>
        </a:solidFill>
        <a:latin typeface="+mn-lt"/>
        <a:ea typeface="+mn-ea"/>
        <a:cs typeface="+mn-cs"/>
      </a:defRPr>
    </a:lvl2pPr>
    <a:lvl3pPr marL="914400" algn="l" defTabSz="914400" rtl="0" eaLnBrk="1" latinLnBrk="0" hangingPunct="1">
      <a:defRPr lang="lt-LT" sz="1200" kern="1200">
        <a:solidFill>
          <a:schemeClr val="tx1"/>
        </a:solidFill>
        <a:latin typeface="+mn-lt"/>
        <a:ea typeface="+mn-ea"/>
        <a:cs typeface="+mn-cs"/>
      </a:defRPr>
    </a:lvl3pPr>
    <a:lvl4pPr marL="1371600" algn="l" defTabSz="914400" rtl="0" eaLnBrk="1" latinLnBrk="0" hangingPunct="1">
      <a:defRPr lang="lt-LT" sz="1200" kern="1200">
        <a:solidFill>
          <a:schemeClr val="tx1"/>
        </a:solidFill>
        <a:latin typeface="+mn-lt"/>
        <a:ea typeface="+mn-ea"/>
        <a:cs typeface="+mn-cs"/>
      </a:defRPr>
    </a:lvl4pPr>
    <a:lvl5pPr marL="1828800" algn="l" defTabSz="914400" rtl="0" eaLnBrk="1" latinLnBrk="0" hangingPunct="1">
      <a:defRPr lang="lt-LT" sz="1200" kern="1200">
        <a:solidFill>
          <a:schemeClr val="tx1"/>
        </a:solidFill>
        <a:latin typeface="+mn-lt"/>
        <a:ea typeface="+mn-ea"/>
        <a:cs typeface="+mn-cs"/>
      </a:defRPr>
    </a:lvl5pPr>
    <a:lvl6pPr marL="2286000" algn="l" defTabSz="914400" rtl="0" eaLnBrk="1" latinLnBrk="0" hangingPunct="1">
      <a:defRPr lang="lt-LT" sz="1200" kern="1200">
        <a:solidFill>
          <a:schemeClr val="tx1"/>
        </a:solidFill>
        <a:latin typeface="+mn-lt"/>
        <a:ea typeface="+mn-ea"/>
        <a:cs typeface="+mn-cs"/>
      </a:defRPr>
    </a:lvl6pPr>
    <a:lvl7pPr marL="2743200" algn="l" defTabSz="914400" rtl="0" eaLnBrk="1" latinLnBrk="0" hangingPunct="1">
      <a:defRPr lang="lt-LT" sz="1200" kern="1200">
        <a:solidFill>
          <a:schemeClr val="tx1"/>
        </a:solidFill>
        <a:latin typeface="+mn-lt"/>
        <a:ea typeface="+mn-ea"/>
        <a:cs typeface="+mn-cs"/>
      </a:defRPr>
    </a:lvl7pPr>
    <a:lvl8pPr marL="3200400" algn="l" defTabSz="914400" rtl="0" eaLnBrk="1" latinLnBrk="0" hangingPunct="1">
      <a:defRPr lang="lt-LT" sz="1200" kern="1200">
        <a:solidFill>
          <a:schemeClr val="tx1"/>
        </a:solidFill>
        <a:latin typeface="+mn-lt"/>
        <a:ea typeface="+mn-ea"/>
        <a:cs typeface="+mn-cs"/>
      </a:defRPr>
    </a:lvl8pPr>
    <a:lvl9pPr marL="3657600" algn="l" defTabSz="914400" rtl="0" eaLnBrk="1" latinLnBrk="0" hangingPunct="1">
      <a:defRPr lang="lt-L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pastabų vietos rezervavimo ženklas"/>
          <p:cNvSpPr>
            <a:spLocks noGrp="1"/>
          </p:cNvSpPr>
          <p:nvPr>
            <p:ph type="body" idx="1"/>
          </p:nvPr>
        </p:nvSpPr>
        <p:spPr/>
        <p:txBody>
          <a:bodyPr/>
          <a:lstStyle/>
          <a:p>
            <a:pPr lvl="0"/>
            <a:r>
              <a:rPr lang="lt-LT" dirty="0" smtClean="0"/>
              <a:t>Norėdami keisti šį plakatą, pakeiskite turinio pavyzdį norimu. O jei norite pradėti nuo pradžių, skirtuko Pagrindinis mygtuku Nauja skaidrė įtraukite naują puslapį, tada įveskite savo tekstą ir turinį tuščiuose vietos rezervavimo ženkluose. Jei reikia daugiau pavadinimų, paantraščių arba teksto vietos rezervavimo ženklų, nukopijuokite esamą vietos rezervavimo ženklą ir nuvilkite į naują vietą.</a:t>
            </a:r>
          </a:p>
        </p:txBody>
      </p:sp>
      <p:sp>
        <p:nvSpPr>
          <p:cNvPr id="4" name="3 skaidrės numerio vietos rezervavimo ženklas"/>
          <p:cNvSpPr>
            <a:spLocks noGrp="1"/>
          </p:cNvSpPr>
          <p:nvPr>
            <p:ph type="sldNum" sz="quarter" idx="10"/>
          </p:nvPr>
        </p:nvSpPr>
        <p:spPr/>
        <p:txBody>
          <a:bodyPr/>
          <a:lstStyle/>
          <a:p>
            <a:fld id="{37C7F044-5458-4B2E-BFA0-52AAA1C529D4}" type="slidenum">
              <a:rPr lang="lt-LT" smtClean="0"/>
              <a:pPr/>
              <a:t>1</a:t>
            </a:fld>
            <a:endParaRPr lang="lt-LT" dirty="0"/>
          </a:p>
        </p:txBody>
      </p:sp>
      <p:sp>
        <p:nvSpPr>
          <p:cNvPr id="10" name="9 skaidrės vaizdo vietos rezervavimo ženklas"/>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katas">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44 stačiakampis"/>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7" name="46 stačiakampis"/>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8" name="101 stačiakampis"/>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lt-LT" dirty="0"/>
              <a:t>`</a:t>
            </a:r>
          </a:p>
        </p:txBody>
      </p:sp>
      <p:sp>
        <p:nvSpPr>
          <p:cNvPr id="59" name="112 linija"/>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43" name="42 stačiakampis"/>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2" name="41 stačiakampis"/>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1" name="40 stačiakampis"/>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44" name="43 stačiakampis"/>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9" name="38 stačiakampis"/>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3" name="101 stačiakampis"/>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lt-LT" dirty="0"/>
          </a:p>
        </p:txBody>
      </p:sp>
      <p:sp>
        <p:nvSpPr>
          <p:cNvPr id="6" name="5 pavadinimas"/>
          <p:cNvSpPr>
            <a:spLocks noGrp="1"/>
          </p:cNvSpPr>
          <p:nvPr userDrawn="1">
            <p:ph type="title"/>
          </p:nvPr>
        </p:nvSpPr>
        <p:spPr/>
        <p:txBody>
          <a:bodyPr/>
          <a:lstStyle>
            <a:lvl1pPr latinLnBrk="0">
              <a:defRPr lang="lt-LT" b="0"/>
            </a:lvl1pPr>
          </a:lstStyle>
          <a:p>
            <a:r>
              <a:rPr lang="lt-LT" dirty="0"/>
              <a:t>Spustelėję redag. ruoš. pavad. stilių</a:t>
            </a:r>
          </a:p>
        </p:txBody>
      </p:sp>
      <p:sp>
        <p:nvSpPr>
          <p:cNvPr id="31" name="6 teksto vietos rezervavimo ženklas"/>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lt-LT" sz="2400">
                <a:solidFill>
                  <a:schemeClr val="tx1"/>
                </a:solidFill>
              </a:defRPr>
            </a:lvl1pPr>
            <a:lvl2pPr marL="0" indent="0" latinLnBrk="0">
              <a:spcBef>
                <a:spcPts val="0"/>
              </a:spcBef>
              <a:buNone/>
              <a:defRPr lang="lt-LT" sz="2400">
                <a:solidFill>
                  <a:schemeClr val="bg1"/>
                </a:solidFill>
              </a:defRPr>
            </a:lvl2pPr>
            <a:lvl3pPr marL="0" indent="0" latinLnBrk="0">
              <a:spcBef>
                <a:spcPts val="0"/>
              </a:spcBef>
              <a:buNone/>
              <a:defRPr lang="lt-LT" sz="2400">
                <a:solidFill>
                  <a:schemeClr val="bg1"/>
                </a:solidFill>
              </a:defRPr>
            </a:lvl3pPr>
            <a:lvl4pPr marL="0" indent="0" latinLnBrk="0">
              <a:spcBef>
                <a:spcPts val="0"/>
              </a:spcBef>
              <a:buNone/>
              <a:defRPr lang="lt-LT" sz="2400">
                <a:solidFill>
                  <a:schemeClr val="bg1"/>
                </a:solidFill>
              </a:defRPr>
            </a:lvl4pPr>
            <a:lvl5pPr marL="0" indent="0" latinLnBrk="0">
              <a:spcBef>
                <a:spcPts val="0"/>
              </a:spcBef>
              <a:buNone/>
              <a:defRPr lang="lt-LT" sz="2400">
                <a:solidFill>
                  <a:schemeClr val="bg1"/>
                </a:solidFill>
              </a:defRPr>
            </a:lvl5pPr>
            <a:lvl6pPr marL="0" indent="0" latinLnBrk="0">
              <a:spcBef>
                <a:spcPts val="0"/>
              </a:spcBef>
              <a:buNone/>
              <a:defRPr lang="lt-LT" sz="2400">
                <a:solidFill>
                  <a:schemeClr val="bg1"/>
                </a:solidFill>
              </a:defRPr>
            </a:lvl6pPr>
            <a:lvl7pPr marL="0" indent="0" latinLnBrk="0">
              <a:spcBef>
                <a:spcPts val="0"/>
              </a:spcBef>
              <a:buNone/>
              <a:defRPr lang="lt-LT" sz="2400">
                <a:solidFill>
                  <a:schemeClr val="bg1"/>
                </a:solidFill>
              </a:defRPr>
            </a:lvl7pPr>
            <a:lvl8pPr marL="0" indent="0" latinLnBrk="0">
              <a:spcBef>
                <a:spcPts val="0"/>
              </a:spcBef>
              <a:buNone/>
              <a:defRPr lang="lt-LT" sz="2400">
                <a:solidFill>
                  <a:schemeClr val="bg1"/>
                </a:solidFill>
              </a:defRPr>
            </a:lvl8pPr>
            <a:lvl9pPr marL="0" indent="0" latinLnBrk="0">
              <a:spcBef>
                <a:spcPts val="0"/>
              </a:spcBef>
              <a:buNone/>
              <a:defRPr lang="lt-LT" sz="2400">
                <a:solidFill>
                  <a:schemeClr val="bg1"/>
                </a:solidFill>
              </a:defRPr>
            </a:lvl9pPr>
          </a:lstStyle>
          <a:p>
            <a:pPr lvl="0"/>
            <a:r>
              <a:rPr lang="lt-LT" dirty="0"/>
              <a:t>Spustelėję </a:t>
            </a:r>
            <a:r>
              <a:rPr lang="lt-LT" dirty="0" err="1"/>
              <a:t>redag</a:t>
            </a:r>
            <a:r>
              <a:rPr lang="lt-LT" dirty="0"/>
              <a:t>. ruoš. teksto stilių</a:t>
            </a:r>
          </a:p>
        </p:txBody>
      </p:sp>
      <p:sp>
        <p:nvSpPr>
          <p:cNvPr id="7" name="6 teksto vietos rezervavimo ženklas"/>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19" name="17 turinio vietos rezervavimo ženklas"/>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60" name="59 stačiakampis"/>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lt-LT" dirty="0"/>
          </a:p>
        </p:txBody>
      </p:sp>
      <p:sp>
        <p:nvSpPr>
          <p:cNvPr id="11" name="6 teksto vietos rezervavimo ženklas"/>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20" name="17 turinio vietos rezervavimo ženklas"/>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61" name="60 stačiakampis"/>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3" name="6 teksto vietos rezervavimo ženklas"/>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21" name="17 turinio vietos rezervavimo ženklas"/>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62" name="61 stačiakampis"/>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5" name="6 teksto vietos rezervavimo ženklas"/>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22" name="17 turinio vietos rezervavimo ženklas"/>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18" name="17 turinio vietos rezervavimo ženklas"/>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57" name="17 turinio vietos rezervavimo ženklas"/>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63" name="62 stačiakampis"/>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4" name="6 teksto vietos rezervavimo ženklas"/>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64" name="63 stačiakampis"/>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5" name="17 turinio vietos rezervavimo ženklas"/>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26" name="6 teksto vietos rezervavimo ženklas"/>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27" name="17 turinio vietos rezervavimo ženklas"/>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28" name="17 turinio vietos rezervavimo ženklas"/>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65" name="64 stačiakampis"/>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9" name="6 teksto vietos rezervavimo ženklas"/>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lt-LT" sz="6000" cap="none" baseline="0">
                <a:solidFill>
                  <a:schemeClr val="bg1"/>
                </a:solidFill>
                <a:latin typeface="+mj-lt"/>
              </a:defRPr>
            </a:lvl1pPr>
            <a:lvl2pPr marL="0" indent="0" latinLnBrk="0">
              <a:spcBef>
                <a:spcPts val="0"/>
              </a:spcBef>
              <a:buNone/>
              <a:defRPr lang="lt-LT" sz="6000" cap="all" baseline="0">
                <a:solidFill>
                  <a:schemeClr val="bg1"/>
                </a:solidFill>
                <a:latin typeface="+mj-lt"/>
              </a:defRPr>
            </a:lvl2pPr>
            <a:lvl3pPr marL="0" indent="0" latinLnBrk="0">
              <a:spcBef>
                <a:spcPts val="0"/>
              </a:spcBef>
              <a:buNone/>
              <a:defRPr lang="lt-LT" sz="6000" cap="all" baseline="0">
                <a:solidFill>
                  <a:schemeClr val="bg1"/>
                </a:solidFill>
                <a:latin typeface="+mj-lt"/>
              </a:defRPr>
            </a:lvl3pPr>
            <a:lvl4pPr marL="0" indent="0" latinLnBrk="0">
              <a:spcBef>
                <a:spcPts val="0"/>
              </a:spcBef>
              <a:buNone/>
              <a:defRPr lang="lt-LT" sz="6000" cap="all" baseline="0">
                <a:solidFill>
                  <a:schemeClr val="bg1"/>
                </a:solidFill>
                <a:latin typeface="+mj-lt"/>
              </a:defRPr>
            </a:lvl4pPr>
            <a:lvl5pPr marL="0" indent="0" latinLnBrk="0">
              <a:spcBef>
                <a:spcPts val="0"/>
              </a:spcBef>
              <a:buNone/>
              <a:defRPr lang="lt-LT" sz="6000" cap="all" baseline="0">
                <a:solidFill>
                  <a:schemeClr val="bg1"/>
                </a:solidFill>
                <a:latin typeface="+mj-lt"/>
              </a:defRPr>
            </a:lvl5pPr>
            <a:lvl6pPr marL="0" indent="0" latinLnBrk="0">
              <a:spcBef>
                <a:spcPts val="0"/>
              </a:spcBef>
              <a:buNone/>
              <a:defRPr lang="lt-LT" sz="6000" cap="all" baseline="0">
                <a:solidFill>
                  <a:schemeClr val="bg1"/>
                </a:solidFill>
                <a:latin typeface="+mj-lt"/>
              </a:defRPr>
            </a:lvl6pPr>
            <a:lvl7pPr marL="0" indent="0" latinLnBrk="0">
              <a:spcBef>
                <a:spcPts val="0"/>
              </a:spcBef>
              <a:buNone/>
              <a:defRPr lang="lt-LT" sz="6000" cap="all" baseline="0">
                <a:solidFill>
                  <a:schemeClr val="bg1"/>
                </a:solidFill>
                <a:latin typeface="+mj-lt"/>
              </a:defRPr>
            </a:lvl7pPr>
            <a:lvl8pPr marL="0" indent="0" latinLnBrk="0">
              <a:spcBef>
                <a:spcPts val="0"/>
              </a:spcBef>
              <a:buNone/>
              <a:defRPr lang="lt-LT" sz="6000" cap="all" baseline="0">
                <a:solidFill>
                  <a:schemeClr val="bg1"/>
                </a:solidFill>
                <a:latin typeface="+mj-lt"/>
              </a:defRPr>
            </a:lvl8pPr>
            <a:lvl9pPr marL="0" indent="0" latinLnBrk="0">
              <a:spcBef>
                <a:spcPts val="0"/>
              </a:spcBef>
              <a:buNone/>
              <a:defRPr lang="lt-LT" sz="6000" cap="all" baseline="0">
                <a:solidFill>
                  <a:schemeClr val="bg1"/>
                </a:solidFill>
                <a:latin typeface="+mj-lt"/>
              </a:defRPr>
            </a:lvl9pPr>
          </a:lstStyle>
          <a:p>
            <a:pPr lvl="0"/>
            <a:r>
              <a:rPr lang="lt-LT" dirty="0"/>
              <a:t>Antraštė</a:t>
            </a:r>
          </a:p>
        </p:txBody>
      </p:sp>
      <p:sp>
        <p:nvSpPr>
          <p:cNvPr id="30" name="17 turinio vietos rezervavimo ženklas"/>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lt-LT" baseline="0"/>
            </a:lvl1pPr>
            <a:lvl2pPr latinLnBrk="0">
              <a:buClr>
                <a:schemeClr val="accent1"/>
              </a:buClr>
              <a:defRPr lang="lt-LT"/>
            </a:lvl2pPr>
            <a:lvl3pPr latinLnBrk="0">
              <a:buClr>
                <a:schemeClr val="accent1"/>
              </a:buClr>
              <a:defRPr lang="lt-LT"/>
            </a:lvl3pPr>
            <a:lvl4pPr latinLnBrk="0">
              <a:buClr>
                <a:schemeClr val="accent1"/>
              </a:buClr>
              <a:defRPr lang="lt-LT"/>
            </a:lvl4pPr>
            <a:lvl5pPr latinLnBrk="0">
              <a:buClr>
                <a:schemeClr val="accent1"/>
              </a:buClr>
              <a:defRPr lang="lt-LT"/>
            </a:lvl5pPr>
            <a:lvl6pPr latinLnBrk="0">
              <a:buClr>
                <a:schemeClr val="accent1"/>
              </a:buClr>
              <a:defRPr lang="lt-LT"/>
            </a:lvl6pPr>
            <a:lvl7pPr latinLnBrk="0">
              <a:buClr>
                <a:schemeClr val="accent1"/>
              </a:buClr>
              <a:defRPr lang="lt-LT"/>
            </a:lvl7pPr>
            <a:lvl8pPr latinLnBrk="0">
              <a:buClr>
                <a:schemeClr val="accent1"/>
              </a:buClr>
              <a:defRPr lang="lt-LT"/>
            </a:lvl8pPr>
            <a:lvl9pPr latinLnBrk="0">
              <a:buClr>
                <a:schemeClr val="accent1"/>
              </a:buClr>
              <a:defRPr lang="lt-LT"/>
            </a:lvl9pPr>
          </a:lstStyle>
          <a:p>
            <a:pPr lvl="0"/>
            <a:r>
              <a:rPr lang="lt-LT" dirty="0"/>
              <a:t>Naudodami šį vietos rezervavimo ženklą, įtraukite teksto ar kitokio turinio</a:t>
            </a:r>
          </a:p>
          <a:p>
            <a:pPr lvl="1"/>
            <a:r>
              <a:rPr lang="lt-LT" dirty="0"/>
              <a:t>Antras lygis</a:t>
            </a:r>
          </a:p>
          <a:p>
            <a:pPr lvl="2"/>
            <a:r>
              <a:rPr lang="lt-LT" dirty="0"/>
              <a:t>Trečias lygis</a:t>
            </a:r>
          </a:p>
          <a:p>
            <a:pPr lvl="3"/>
            <a:r>
              <a:rPr lang="lt-LT" dirty="0"/>
              <a:t>Ketvirtas lygis</a:t>
            </a:r>
          </a:p>
          <a:p>
            <a:pPr lvl="4"/>
            <a:r>
              <a:rPr lang="lt-LT" dirty="0"/>
              <a:t>Penktas lygis</a:t>
            </a:r>
          </a:p>
          <a:p>
            <a:pPr lvl="5"/>
            <a:r>
              <a:rPr lang="lt-LT" dirty="0"/>
              <a:t>Šeštas</a:t>
            </a:r>
          </a:p>
          <a:p>
            <a:pPr lvl="6"/>
            <a:r>
              <a:rPr lang="lt-LT" dirty="0"/>
              <a:t>Septintas</a:t>
            </a:r>
          </a:p>
          <a:p>
            <a:pPr lvl="7"/>
            <a:r>
              <a:rPr lang="lt-LT" dirty="0"/>
              <a:t>Aštuntas</a:t>
            </a:r>
          </a:p>
          <a:p>
            <a:pPr lvl="8"/>
            <a:r>
              <a:rPr lang="lt-LT" dirty="0"/>
              <a:t>Devintas</a:t>
            </a:r>
          </a:p>
        </p:txBody>
      </p:sp>
      <p:sp>
        <p:nvSpPr>
          <p:cNvPr id="48" name="115 linija"/>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49" name="48 stačiakampis"/>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0" name="115 linija"/>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51" name="50 stačiakampis"/>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2" name="115 linija"/>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53" name="52 stačiakampis"/>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4" name="115 linija"/>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55" name="54 stačiakampis"/>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56" name="115 linija"/>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3" name="2 datos vietos rezervavimo ženklas"/>
          <p:cNvSpPr>
            <a:spLocks noGrp="1"/>
          </p:cNvSpPr>
          <p:nvPr userDrawn="1">
            <p:ph type="dt" sz="half" idx="10"/>
          </p:nvPr>
        </p:nvSpPr>
        <p:spPr/>
        <p:txBody>
          <a:bodyPr/>
          <a:lstStyle/>
          <a:p>
            <a:fld id="{ECAA57DF-1C19-4726-AB84-014692BAD8F5}" type="datetimeFigureOut">
              <a:rPr lang="lt-LT"/>
              <a:t>2013-12-17</a:t>
            </a:fld>
            <a:endParaRPr lang="lt-LT" dirty="0"/>
          </a:p>
        </p:txBody>
      </p:sp>
      <p:sp>
        <p:nvSpPr>
          <p:cNvPr id="4" name="3 poraštės vietos rezervavimo ženklas"/>
          <p:cNvSpPr>
            <a:spLocks noGrp="1"/>
          </p:cNvSpPr>
          <p:nvPr userDrawn="1">
            <p:ph type="ftr" sz="quarter" idx="11"/>
          </p:nvPr>
        </p:nvSpPr>
        <p:spPr/>
        <p:txBody>
          <a:bodyPr/>
          <a:lstStyle/>
          <a:p>
            <a:endParaRPr lang="lt-LT" dirty="0"/>
          </a:p>
        </p:txBody>
      </p:sp>
      <p:sp>
        <p:nvSpPr>
          <p:cNvPr id="5" name="4 skaidrės numerio vietos rezervavimo ženklas"/>
          <p:cNvSpPr>
            <a:spLocks noGrp="1"/>
          </p:cNvSpPr>
          <p:nvPr userDrawn="1">
            <p:ph type="sldNum" sz="quarter" idx="12"/>
          </p:nvPr>
        </p:nvSpPr>
        <p:spPr/>
        <p:txBody>
          <a:bodyPr/>
          <a:lstStyle/>
          <a:p>
            <a:fld id="{91B4C631-C489-4C11-812F-2172FBEAE82B}" type="slidenum">
              <a:rPr lang="lt-LT" smtClean="0"/>
              <a:t>‹#›</a:t>
            </a:fld>
            <a:endParaRPr lang="lt-LT" dirty="0"/>
          </a:p>
        </p:txBody>
      </p:sp>
      <p:sp>
        <p:nvSpPr>
          <p:cNvPr id="40" name="115 linija"/>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46" name="115 linija"/>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104 stačiakampis"/>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lt-LT" dirty="0"/>
          </a:p>
        </p:txBody>
      </p:sp>
      <p:sp>
        <p:nvSpPr>
          <p:cNvPr id="7" name="6 stačiakampis"/>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 name="1 pavadinimo vietos rezervavimo ženklas"/>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p>
        </p:txBody>
      </p:sp>
      <p:sp>
        <p:nvSpPr>
          <p:cNvPr id="3" name="2 teksto vietos rezervavimo ženklas"/>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lt-LT" dirty="0"/>
              <a:t>Spustelėję </a:t>
            </a:r>
            <a:r>
              <a:rPr lang="lt-LT" dirty="0" err="1"/>
              <a:t>redag</a:t>
            </a:r>
            <a:r>
              <a:rPr lang="lt-LT" dirty="0"/>
              <a:t>. ruoš. teksto stilių</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4" name="3 datos vietos rezervavimo ženklas"/>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lt-LT" sz="1600">
                <a:solidFill>
                  <a:schemeClr val="tx1">
                    <a:tint val="75000"/>
                  </a:schemeClr>
                </a:solidFill>
              </a:defRPr>
            </a:lvl1pPr>
          </a:lstStyle>
          <a:p>
            <a:fld id="{ECAA57DF-1C19-4726-AB84-014692BAD8F5}" type="datetimeFigureOut">
              <a:rPr lang="lt-LT"/>
              <a:pPr/>
              <a:t>2013-12-17</a:t>
            </a:fld>
            <a:endParaRPr lang="lt-LT" dirty="0"/>
          </a:p>
        </p:txBody>
      </p:sp>
      <p:sp>
        <p:nvSpPr>
          <p:cNvPr id="5" name="4 poraštės vietos rezervavimo ženklas"/>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lt-LT" sz="1600">
                <a:solidFill>
                  <a:schemeClr val="tx1">
                    <a:tint val="75000"/>
                  </a:schemeClr>
                </a:solidFill>
              </a:defRPr>
            </a:lvl1pPr>
          </a:lstStyle>
          <a:p>
            <a:endParaRPr lang="lt-LT" dirty="0"/>
          </a:p>
        </p:txBody>
      </p:sp>
      <p:sp>
        <p:nvSpPr>
          <p:cNvPr id="6" name="5 skaidrės numerio vietos rezervavimo ženklas"/>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lt-LT" sz="1600">
                <a:solidFill>
                  <a:schemeClr val="tx1">
                    <a:tint val="75000"/>
                  </a:schemeClr>
                </a:solidFill>
              </a:defRPr>
            </a:lvl1pPr>
          </a:lstStyle>
          <a:p>
            <a:fld id="{91B4C631-C489-4C11-812F-2172FBEAE82B}" type="slidenum">
              <a:rPr lang="lt-LT" smtClean="0"/>
              <a:pPr/>
              <a:t>‹#›</a:t>
            </a:fld>
            <a:endParaRPr lang="lt-LT" dirty="0"/>
          </a:p>
        </p:txBody>
      </p:sp>
      <p:grpSp>
        <p:nvGrpSpPr>
          <p:cNvPr id="8" name="7 grupė"/>
          <p:cNvGrpSpPr/>
          <p:nvPr userDrawn="1"/>
        </p:nvGrpSpPr>
        <p:grpSpPr bwMode="white">
          <a:xfrm>
            <a:off x="1143000" y="0"/>
            <a:ext cx="42748200" cy="5513832"/>
            <a:chOff x="1143000" y="0"/>
            <a:chExt cx="42748200" cy="5513832"/>
          </a:xfrm>
        </p:grpSpPr>
        <p:sp>
          <p:nvSpPr>
            <p:cNvPr id="9" name="112 linija"/>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10" name="115 linija"/>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sp>
          <p:nvSpPr>
            <p:cNvPr id="11" name="112 linija"/>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t-LT" dirty="0"/>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lang="lt-LT"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lt-LT" sz="2400" kern="1200">
          <a:solidFill>
            <a:schemeClr val="tx1"/>
          </a:solidFill>
          <a:latin typeface="+mn-lt"/>
          <a:ea typeface="+mn-ea"/>
          <a:cs typeface="+mn-cs"/>
        </a:defRPr>
      </a:lvl9pPr>
    </p:bodyStyle>
    <p:otherStyle>
      <a:defPPr>
        <a:defRPr lang="lt-LT"/>
      </a:defPPr>
      <a:lvl1pPr marL="0" algn="l" defTabSz="4389120" rtl="0" eaLnBrk="1" latinLnBrk="0" hangingPunct="1">
        <a:defRPr lang="lt-LT" sz="8640" kern="1200">
          <a:solidFill>
            <a:schemeClr val="tx1"/>
          </a:solidFill>
          <a:latin typeface="+mn-lt"/>
          <a:ea typeface="+mn-ea"/>
          <a:cs typeface="+mn-cs"/>
        </a:defRPr>
      </a:lvl1pPr>
      <a:lvl2pPr marL="2194560" algn="l" defTabSz="4389120" rtl="0" eaLnBrk="1" latinLnBrk="0" hangingPunct="1">
        <a:defRPr lang="lt-LT" sz="8640" kern="1200">
          <a:solidFill>
            <a:schemeClr val="tx1"/>
          </a:solidFill>
          <a:latin typeface="+mn-lt"/>
          <a:ea typeface="+mn-ea"/>
          <a:cs typeface="+mn-cs"/>
        </a:defRPr>
      </a:lvl2pPr>
      <a:lvl3pPr marL="4389120" algn="l" defTabSz="4389120" rtl="0" eaLnBrk="1" latinLnBrk="0" hangingPunct="1">
        <a:defRPr lang="lt-LT" sz="8640" kern="1200">
          <a:solidFill>
            <a:schemeClr val="tx1"/>
          </a:solidFill>
          <a:latin typeface="+mn-lt"/>
          <a:ea typeface="+mn-ea"/>
          <a:cs typeface="+mn-cs"/>
        </a:defRPr>
      </a:lvl3pPr>
      <a:lvl4pPr marL="6583680" algn="l" defTabSz="4389120" rtl="0" eaLnBrk="1" latinLnBrk="0" hangingPunct="1">
        <a:defRPr lang="lt-LT" sz="8640" kern="1200">
          <a:solidFill>
            <a:schemeClr val="tx1"/>
          </a:solidFill>
          <a:latin typeface="+mn-lt"/>
          <a:ea typeface="+mn-ea"/>
          <a:cs typeface="+mn-cs"/>
        </a:defRPr>
      </a:lvl4pPr>
      <a:lvl5pPr marL="8778240" algn="l" defTabSz="4389120" rtl="0" eaLnBrk="1" latinLnBrk="0" hangingPunct="1">
        <a:defRPr lang="lt-LT" sz="8640" kern="1200">
          <a:solidFill>
            <a:schemeClr val="tx1"/>
          </a:solidFill>
          <a:latin typeface="+mn-lt"/>
          <a:ea typeface="+mn-ea"/>
          <a:cs typeface="+mn-cs"/>
        </a:defRPr>
      </a:lvl5pPr>
      <a:lvl6pPr marL="10972800" algn="l" defTabSz="4389120" rtl="0" eaLnBrk="1" latinLnBrk="0" hangingPunct="1">
        <a:defRPr lang="lt-LT" sz="8640" kern="1200">
          <a:solidFill>
            <a:schemeClr val="tx1"/>
          </a:solidFill>
          <a:latin typeface="+mn-lt"/>
          <a:ea typeface="+mn-ea"/>
          <a:cs typeface="+mn-cs"/>
        </a:defRPr>
      </a:lvl6pPr>
      <a:lvl7pPr marL="13167360" algn="l" defTabSz="4389120" rtl="0" eaLnBrk="1" latinLnBrk="0" hangingPunct="1">
        <a:defRPr lang="lt-LT" sz="8640" kern="1200">
          <a:solidFill>
            <a:schemeClr val="tx1"/>
          </a:solidFill>
          <a:latin typeface="+mn-lt"/>
          <a:ea typeface="+mn-ea"/>
          <a:cs typeface="+mn-cs"/>
        </a:defRPr>
      </a:lvl7pPr>
      <a:lvl8pPr marL="15361920" algn="l" defTabSz="4389120" rtl="0" eaLnBrk="1" latinLnBrk="0" hangingPunct="1">
        <a:defRPr lang="lt-LT" sz="8640" kern="1200">
          <a:solidFill>
            <a:schemeClr val="tx1"/>
          </a:solidFill>
          <a:latin typeface="+mn-lt"/>
          <a:ea typeface="+mn-ea"/>
          <a:cs typeface="+mn-cs"/>
        </a:defRPr>
      </a:lvl8pPr>
      <a:lvl9pPr marL="17556480" algn="l" defTabSz="4389120" rtl="0" eaLnBrk="1" latinLnBrk="0" hangingPunct="1">
        <a:defRPr lang="lt-LT"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73 paveikslėl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89887" y="1068451"/>
            <a:ext cx="3273032" cy="2133260"/>
          </a:xfrm>
          <a:prstGeom prst="rect">
            <a:avLst/>
          </a:prstGeom>
        </p:spPr>
      </p:pic>
      <p:sp>
        <p:nvSpPr>
          <p:cNvPr id="4" name="3 pavadinimas"/>
          <p:cNvSpPr>
            <a:spLocks noGrp="1"/>
          </p:cNvSpPr>
          <p:nvPr>
            <p:ph type="title"/>
          </p:nvPr>
        </p:nvSpPr>
        <p:spPr/>
        <p:txBody>
          <a:bodyPr>
            <a:normAutofit fontScale="90000"/>
          </a:bodyPr>
          <a:lstStyle/>
          <a:p>
            <a:r>
              <a:rPr lang="lt-LT" dirty="0"/>
              <a:t>[Plakato pavadinimas] Lorem ipsum dolor sit amet, consectetuer adipiscing elit maecenas porttitor congue massa fusce</a:t>
            </a:r>
          </a:p>
        </p:txBody>
      </p:sp>
      <p:sp>
        <p:nvSpPr>
          <p:cNvPr id="23" name="22 teksto vietos rezervavimo ženklas"/>
          <p:cNvSpPr>
            <a:spLocks noGrp="1"/>
          </p:cNvSpPr>
          <p:nvPr>
            <p:ph type="body" sz="quarter" idx="36"/>
          </p:nvPr>
        </p:nvSpPr>
        <p:spPr/>
        <p:txBody>
          <a:bodyPr/>
          <a:lstStyle/>
          <a:p>
            <a:r>
              <a:rPr lang="lt-LT" dirty="0"/>
              <a:t>[Pakeiskite šiuos vardus ir laipsnius tikrų dalyvių duomenimis] Dr. Miglė Bočkutė; dr. Henrikas Martinkus;  prof. Darius Miškinis ir prof. Margarita Kairytė</a:t>
            </a:r>
          </a:p>
          <a:p>
            <a:endParaRPr lang="lt-LT" dirty="0"/>
          </a:p>
        </p:txBody>
      </p:sp>
      <p:sp>
        <p:nvSpPr>
          <p:cNvPr id="5" name="4 teksto vietos rezervavimo ženklas"/>
          <p:cNvSpPr>
            <a:spLocks noGrp="1"/>
          </p:cNvSpPr>
          <p:nvPr>
            <p:ph type="body" sz="quarter" idx="13"/>
          </p:nvPr>
        </p:nvSpPr>
        <p:spPr/>
        <p:txBody>
          <a:bodyPr/>
          <a:lstStyle/>
          <a:p>
            <a:r>
              <a:rPr lang="lt-LT" dirty="0"/>
              <a:t>Santrauka</a:t>
            </a:r>
          </a:p>
        </p:txBody>
      </p:sp>
      <p:sp>
        <p:nvSpPr>
          <p:cNvPr id="11" name="10 turinio vietos rezervavimo ženklas"/>
          <p:cNvSpPr>
            <a:spLocks noGrp="1"/>
          </p:cNvSpPr>
          <p:nvPr>
            <p:ph sz="quarter" idx="24"/>
          </p:nvPr>
        </p:nvSpPr>
        <p:spPr/>
        <p:txBody>
          <a:bodyPr/>
          <a:lstStyle/>
          <a:p>
            <a:r>
              <a:rPr lang="lt-LT" dirty="0"/>
              <a:t>Įtraukite santrauką čia. Norėdami pašalinti sakinius su ženkleliais, tiesiog spustelėkite skirtuko Pagrindinis mygtuką Ženkleliai.</a:t>
            </a:r>
          </a:p>
        </p:txBody>
      </p:sp>
      <p:sp>
        <p:nvSpPr>
          <p:cNvPr id="7" name="6 teksto vietos rezervavimo ženklas"/>
          <p:cNvSpPr>
            <a:spLocks noGrp="1"/>
          </p:cNvSpPr>
          <p:nvPr>
            <p:ph type="body" sz="quarter" idx="17"/>
          </p:nvPr>
        </p:nvSpPr>
        <p:spPr/>
        <p:txBody>
          <a:bodyPr/>
          <a:lstStyle/>
          <a:p>
            <a:r>
              <a:rPr lang="lt-LT" dirty="0"/>
              <a:t>Sąlygos</a:t>
            </a:r>
          </a:p>
        </p:txBody>
      </p:sp>
      <p:sp>
        <p:nvSpPr>
          <p:cNvPr id="12" name="11 turinio vietos rezervavimo ženklas"/>
          <p:cNvSpPr>
            <a:spLocks noGrp="1"/>
          </p:cNvSpPr>
          <p:nvPr>
            <p:ph sz="quarter" idx="25"/>
          </p:nvPr>
        </p:nvSpPr>
        <p:spPr/>
        <p:txBody>
          <a:bodyPr/>
          <a:lstStyle/>
          <a:p>
            <a:r>
              <a:rPr lang="lt-LT" dirty="0" smtClean="0"/>
              <a:t>Jei reikia, įtraukite pavadinimą</a:t>
            </a:r>
            <a:r>
              <a:rPr lang="lt-LT" dirty="0"/>
              <a:t>. Spustelėkite </a:t>
            </a:r>
            <a:r>
              <a:rPr lang="lt-LT"/>
              <a:t>mygtuką </a:t>
            </a:r>
            <a:r>
              <a:rPr lang="lt-LT" smtClean="0"/>
              <a:t>P </a:t>
            </a:r>
            <a:r>
              <a:rPr lang="lt-LT" dirty="0"/>
              <a:t>skirtuke Pagrindinis, kad paryškintumėte </a:t>
            </a:r>
            <a:r>
              <a:rPr lang="lt-LT" dirty="0" smtClean="0"/>
              <a:t>tekstą.</a:t>
            </a:r>
          </a:p>
          <a:p>
            <a:pPr lvl="1"/>
            <a:r>
              <a:rPr lang="lt-LT" dirty="0" smtClean="0"/>
              <a:t>Sąlygų apibūdinimas</a:t>
            </a:r>
          </a:p>
          <a:p>
            <a:pPr lvl="1"/>
            <a:r>
              <a:rPr lang="lt-LT" dirty="0" smtClean="0"/>
              <a:t>Sąlygų apibūdinimas</a:t>
            </a:r>
          </a:p>
          <a:p>
            <a:pPr lvl="1"/>
            <a:r>
              <a:rPr lang="lt-LT" dirty="0"/>
              <a:t>Sąlygų </a:t>
            </a:r>
            <a:r>
              <a:rPr lang="lt-LT" dirty="0" smtClean="0"/>
              <a:t>apibūdinimas</a:t>
            </a:r>
          </a:p>
          <a:p>
            <a:pPr lvl="1"/>
            <a:endParaRPr lang="lt-LT" dirty="0"/>
          </a:p>
        </p:txBody>
      </p:sp>
      <p:sp>
        <p:nvSpPr>
          <p:cNvPr id="8" name="7 teksto vietos rezervavimo ženklas"/>
          <p:cNvSpPr>
            <a:spLocks noGrp="1"/>
          </p:cNvSpPr>
          <p:nvPr>
            <p:ph type="body" sz="quarter" idx="19"/>
          </p:nvPr>
        </p:nvSpPr>
        <p:spPr/>
        <p:txBody>
          <a:bodyPr/>
          <a:lstStyle/>
          <a:p>
            <a:r>
              <a:rPr lang="lt-LT" dirty="0"/>
              <a:t>Tikslai</a:t>
            </a:r>
          </a:p>
        </p:txBody>
      </p:sp>
      <p:sp>
        <p:nvSpPr>
          <p:cNvPr id="13" name="12 turinio vietos rezervavimo ženklas"/>
          <p:cNvSpPr>
            <a:spLocks noGrp="1"/>
          </p:cNvSpPr>
          <p:nvPr>
            <p:ph sz="quarter" idx="26"/>
          </p:nvPr>
        </p:nvSpPr>
        <p:spPr/>
        <p:txBody>
          <a:bodyPr/>
          <a:lstStyle/>
          <a:p>
            <a:r>
              <a:rPr lang="lt-LT" dirty="0"/>
              <a:t>Išvardykite tikslus čia</a:t>
            </a:r>
          </a:p>
          <a:p>
            <a:r>
              <a:rPr lang="lt-LT" dirty="0"/>
              <a:t>1 tikslas</a:t>
            </a:r>
          </a:p>
          <a:p>
            <a:r>
              <a:rPr lang="lt-LT" dirty="0"/>
              <a:t>2 tikslas</a:t>
            </a:r>
          </a:p>
          <a:p>
            <a:r>
              <a:rPr lang="lt-LT" dirty="0"/>
              <a:t>3 tikslas</a:t>
            </a:r>
          </a:p>
        </p:txBody>
      </p:sp>
      <p:sp>
        <p:nvSpPr>
          <p:cNvPr id="9" name="8 teksto vietos rezervavimo ženklas"/>
          <p:cNvSpPr>
            <a:spLocks noGrp="1"/>
          </p:cNvSpPr>
          <p:nvPr>
            <p:ph type="body" sz="quarter" idx="21"/>
          </p:nvPr>
        </p:nvSpPr>
        <p:spPr/>
        <p:txBody>
          <a:bodyPr/>
          <a:lstStyle/>
          <a:p>
            <a:r>
              <a:rPr lang="lt-LT" dirty="0"/>
              <a:t>Metodai</a:t>
            </a:r>
          </a:p>
        </p:txBody>
      </p:sp>
      <p:sp>
        <p:nvSpPr>
          <p:cNvPr id="14" name="13 turinio vietos rezervavimo ženklas"/>
          <p:cNvSpPr>
            <a:spLocks noGrp="1"/>
          </p:cNvSpPr>
          <p:nvPr>
            <p:ph sz="quarter" idx="27"/>
          </p:nvPr>
        </p:nvSpPr>
        <p:spPr/>
        <p:txBody>
          <a:bodyPr/>
          <a:lstStyle/>
          <a:p>
            <a:r>
              <a:rPr lang="lt-LT" dirty="0"/>
              <a:t>Išvardykite metodus ir aprašus čia</a:t>
            </a:r>
          </a:p>
          <a:p>
            <a:r>
              <a:rPr lang="lt-LT" dirty="0"/>
              <a:t>1 metodas</a:t>
            </a:r>
          </a:p>
          <a:p>
            <a:r>
              <a:rPr lang="lt-LT" dirty="0"/>
              <a:t>2 metodas</a:t>
            </a:r>
          </a:p>
          <a:p>
            <a:r>
              <a:rPr lang="lt-LT" dirty="0"/>
              <a:t>3 metodas</a:t>
            </a:r>
          </a:p>
        </p:txBody>
      </p:sp>
      <p:graphicFrame>
        <p:nvGraphicFramePr>
          <p:cNvPr id="115" name="114 turinio vietos rezervavimo ženklas" descr="4 stulpelių ir 7 eilučių lentelės pavyzdys." title="Lentelės pavyzdys"/>
          <p:cNvGraphicFramePr>
            <a:graphicFrameLocks noGrp="1"/>
          </p:cNvGraphicFramePr>
          <p:nvPr>
            <p:ph sz="quarter" idx="23"/>
            <p:extLst>
              <p:ext uri="{D42A27DB-BD31-4B8C-83A1-F6EECF244321}">
                <p14:modId xmlns:p14="http://schemas.microsoft.com/office/powerpoint/2010/main" val="2120077918"/>
              </p:ext>
            </p:extLst>
          </p:nvPr>
        </p:nvGraphicFramePr>
        <p:xfrm>
          <a:off x="15416213" y="12457113"/>
          <a:ext cx="13049252" cy="6172201"/>
        </p:xfrm>
        <a:graphic>
          <a:graphicData uri="http://schemas.openxmlformats.org/drawingml/2006/table">
            <a:tbl>
              <a:tblPr firstRow="1" bandRow="1">
                <a:tableStyleId>{9DCAF9ED-07DC-4A11-8D7F-57B35C25682E}</a:tableStyleId>
              </a:tblPr>
              <a:tblGrid>
                <a:gridCol w="3262313"/>
                <a:gridCol w="3262313"/>
                <a:gridCol w="3262313"/>
                <a:gridCol w="3262313"/>
              </a:tblGrid>
              <a:tr h="881743">
                <a:tc>
                  <a:txBody>
                    <a:bodyPr/>
                    <a:lstStyle/>
                    <a:p>
                      <a:endParaRPr lang="lt-LT" sz="2800" dirty="0"/>
                    </a:p>
                  </a:txBody>
                  <a:tcPr anchor="ctr"/>
                </a:tc>
                <a:tc>
                  <a:txBody>
                    <a:bodyPr/>
                    <a:lstStyle/>
                    <a:p>
                      <a:pPr algn="ctr"/>
                      <a:r>
                        <a:rPr lang="lt-LT" sz="2800" dirty="0"/>
                        <a:t>Antraštė</a:t>
                      </a:r>
                    </a:p>
                  </a:txBody>
                  <a:tcPr anchor="ctr"/>
                </a:tc>
                <a:tc>
                  <a:txBody>
                    <a:bodyPr/>
                    <a:lstStyle/>
                    <a:p>
                      <a:pPr algn="ctr"/>
                      <a:r>
                        <a:rPr lang="lt-LT" sz="2800" dirty="0"/>
                        <a:t>Antraštė</a:t>
                      </a:r>
                    </a:p>
                  </a:txBody>
                  <a:tcPr anchor="ctr"/>
                </a:tc>
                <a:tc>
                  <a:txBody>
                    <a:bodyPr/>
                    <a:lstStyle/>
                    <a:p>
                      <a:pPr algn="ctr"/>
                      <a:r>
                        <a:rPr lang="lt-LT" sz="2800" dirty="0"/>
                        <a:t>Antraštė</a:t>
                      </a:r>
                    </a:p>
                  </a:txBody>
                  <a:tcPr anchor="ctr"/>
                </a:tc>
              </a:tr>
              <a:tr h="881743">
                <a:tc>
                  <a:txBody>
                    <a:bodyPr/>
                    <a:lstStyle/>
                    <a:p>
                      <a:r>
                        <a:rPr lang="lt-LT" sz="2800" dirty="0"/>
                        <a:t>Elementas</a:t>
                      </a:r>
                    </a:p>
                  </a:txBody>
                  <a:tcPr anchor="ctr"/>
                </a:tc>
                <a:tc>
                  <a:txBody>
                    <a:bodyPr/>
                    <a:lstStyle/>
                    <a:p>
                      <a:pPr algn="ctr"/>
                      <a:r>
                        <a:rPr lang="lt-LT" sz="2800" dirty="0"/>
                        <a:t>122</a:t>
                      </a:r>
                    </a:p>
                  </a:txBody>
                  <a:tcPr anchor="ctr"/>
                </a:tc>
                <a:tc>
                  <a:txBody>
                    <a:bodyPr/>
                    <a:lstStyle/>
                    <a:p>
                      <a:pPr algn="ctr"/>
                      <a:r>
                        <a:rPr lang="lt-LT" sz="2800" dirty="0"/>
                        <a:t>233</a:t>
                      </a:r>
                    </a:p>
                  </a:txBody>
                  <a:tcPr anchor="ctr"/>
                </a:tc>
                <a:tc>
                  <a:txBody>
                    <a:bodyPr/>
                    <a:lstStyle/>
                    <a:p>
                      <a:pPr algn="ctr"/>
                      <a:r>
                        <a:rPr lang="lt-LT" sz="2800" dirty="0"/>
                        <a:t>345</a:t>
                      </a:r>
                    </a:p>
                  </a:txBody>
                  <a:tcPr anchor="ctr"/>
                </a:tc>
              </a:tr>
              <a:tr h="881743">
                <a:tc>
                  <a:txBody>
                    <a:bodyPr/>
                    <a:lstStyle/>
                    <a:p>
                      <a:r>
                        <a:rPr lang="lt-LT" sz="2800" dirty="0"/>
                        <a:t>Elementas</a:t>
                      </a:r>
                    </a:p>
                  </a:txBody>
                  <a:tcPr anchor="ctr"/>
                </a:tc>
                <a:tc>
                  <a:txBody>
                    <a:bodyPr/>
                    <a:lstStyle/>
                    <a:p>
                      <a:pPr algn="ctr"/>
                      <a:r>
                        <a:rPr lang="lt-LT" sz="2800" dirty="0"/>
                        <a:t>759</a:t>
                      </a:r>
                    </a:p>
                  </a:txBody>
                  <a:tcPr anchor="ctr"/>
                </a:tc>
                <a:tc>
                  <a:txBody>
                    <a:bodyPr/>
                    <a:lstStyle/>
                    <a:p>
                      <a:pPr algn="ctr"/>
                      <a:r>
                        <a:rPr lang="lt-LT" sz="2800" dirty="0"/>
                        <a:t>856</a:t>
                      </a:r>
                    </a:p>
                  </a:txBody>
                  <a:tcPr anchor="ctr"/>
                </a:tc>
                <a:tc>
                  <a:txBody>
                    <a:bodyPr/>
                    <a:lstStyle/>
                    <a:p>
                      <a:pPr algn="ctr"/>
                      <a:r>
                        <a:rPr lang="lt-LT" sz="2800" dirty="0"/>
                        <a:t>290</a:t>
                      </a:r>
                    </a:p>
                  </a:txBody>
                  <a:tcPr anchor="ctr"/>
                </a:tc>
              </a:tr>
              <a:tr h="881743">
                <a:tc>
                  <a:txBody>
                    <a:bodyPr/>
                    <a:lstStyle/>
                    <a:p>
                      <a:r>
                        <a:rPr lang="lt-LT" sz="2800" dirty="0"/>
                        <a:t>Elementas</a:t>
                      </a:r>
                    </a:p>
                  </a:txBody>
                  <a:tcPr anchor="ctr"/>
                </a:tc>
                <a:tc>
                  <a:txBody>
                    <a:bodyPr/>
                    <a:lstStyle/>
                    <a:p>
                      <a:pPr algn="ctr"/>
                      <a:r>
                        <a:rPr lang="lt-LT" sz="2800" dirty="0"/>
                        <a:t>228</a:t>
                      </a:r>
                    </a:p>
                  </a:txBody>
                  <a:tcPr anchor="ctr"/>
                </a:tc>
                <a:tc>
                  <a:txBody>
                    <a:bodyPr/>
                    <a:lstStyle/>
                    <a:p>
                      <a:pPr algn="ctr"/>
                      <a:r>
                        <a:rPr lang="lt-LT" sz="2800" dirty="0"/>
                        <a:t>134</a:t>
                      </a:r>
                    </a:p>
                  </a:txBody>
                  <a:tcPr anchor="ctr"/>
                </a:tc>
                <a:tc>
                  <a:txBody>
                    <a:bodyPr/>
                    <a:lstStyle/>
                    <a:p>
                      <a:pPr algn="ctr"/>
                      <a:r>
                        <a:rPr lang="lt-LT" sz="2800" dirty="0"/>
                        <a:t>238</a:t>
                      </a:r>
                    </a:p>
                  </a:txBody>
                  <a:tcPr anchor="ctr"/>
                </a:tc>
              </a:tr>
              <a:tr h="881743">
                <a:tc>
                  <a:txBody>
                    <a:bodyPr/>
                    <a:lstStyle/>
                    <a:p>
                      <a:r>
                        <a:rPr lang="lt-LT" sz="2800" dirty="0"/>
                        <a:t>Elementas</a:t>
                      </a:r>
                    </a:p>
                  </a:txBody>
                  <a:tcPr anchor="ctr"/>
                </a:tc>
                <a:tc>
                  <a:txBody>
                    <a:bodyPr/>
                    <a:lstStyle/>
                    <a:p>
                      <a:pPr algn="ctr"/>
                      <a:r>
                        <a:rPr lang="lt-LT" sz="2800" dirty="0"/>
                        <a:t>954</a:t>
                      </a:r>
                    </a:p>
                  </a:txBody>
                  <a:tcPr anchor="ctr"/>
                </a:tc>
                <a:tc>
                  <a:txBody>
                    <a:bodyPr/>
                    <a:lstStyle/>
                    <a:p>
                      <a:pPr algn="ctr"/>
                      <a:r>
                        <a:rPr lang="lt-LT" sz="2800" dirty="0"/>
                        <a:t>875</a:t>
                      </a:r>
                    </a:p>
                  </a:txBody>
                  <a:tcPr anchor="ctr"/>
                </a:tc>
                <a:tc>
                  <a:txBody>
                    <a:bodyPr/>
                    <a:lstStyle/>
                    <a:p>
                      <a:pPr algn="ctr"/>
                      <a:r>
                        <a:rPr lang="lt-LT" sz="2800" dirty="0"/>
                        <a:t>976</a:t>
                      </a:r>
                    </a:p>
                  </a:txBody>
                  <a:tcPr anchor="ctr"/>
                </a:tc>
              </a:tr>
              <a:tr h="881743">
                <a:tc>
                  <a:txBody>
                    <a:bodyPr/>
                    <a:lstStyle/>
                    <a:p>
                      <a:r>
                        <a:rPr lang="lt-LT" sz="2800" dirty="0"/>
                        <a:t>Elementas</a:t>
                      </a:r>
                    </a:p>
                  </a:txBody>
                  <a:tcPr anchor="ctr"/>
                </a:tc>
                <a:tc>
                  <a:txBody>
                    <a:bodyPr/>
                    <a:lstStyle/>
                    <a:p>
                      <a:pPr algn="ctr"/>
                      <a:r>
                        <a:rPr lang="lt-LT" sz="2800" dirty="0"/>
                        <a:t>324</a:t>
                      </a:r>
                    </a:p>
                  </a:txBody>
                  <a:tcPr anchor="ctr"/>
                </a:tc>
                <a:tc>
                  <a:txBody>
                    <a:bodyPr/>
                    <a:lstStyle/>
                    <a:p>
                      <a:pPr algn="ctr"/>
                      <a:r>
                        <a:rPr lang="lt-LT" sz="2800" dirty="0"/>
                        <a:t>325</a:t>
                      </a:r>
                    </a:p>
                  </a:txBody>
                  <a:tcPr anchor="ctr"/>
                </a:tc>
                <a:tc>
                  <a:txBody>
                    <a:bodyPr/>
                    <a:lstStyle/>
                    <a:p>
                      <a:pPr algn="ctr"/>
                      <a:r>
                        <a:rPr lang="lt-LT" sz="2800" dirty="0"/>
                        <a:t>301</a:t>
                      </a:r>
                    </a:p>
                  </a:txBody>
                  <a:tcPr anchor="ctr"/>
                </a:tc>
              </a:tr>
              <a:tr h="881743">
                <a:tc>
                  <a:txBody>
                    <a:bodyPr/>
                    <a:lstStyle/>
                    <a:p>
                      <a:r>
                        <a:rPr lang="lt-LT" sz="2800" dirty="0"/>
                        <a:t>Elementas</a:t>
                      </a:r>
                    </a:p>
                  </a:txBody>
                  <a:tcPr anchor="ctr"/>
                </a:tc>
                <a:tc>
                  <a:txBody>
                    <a:bodyPr/>
                    <a:lstStyle/>
                    <a:p>
                      <a:pPr algn="ctr"/>
                      <a:r>
                        <a:rPr lang="lt-LT" sz="2800" dirty="0"/>
                        <a:t>199</a:t>
                      </a:r>
                    </a:p>
                  </a:txBody>
                  <a:tcPr anchor="ctr"/>
                </a:tc>
                <a:tc>
                  <a:txBody>
                    <a:bodyPr/>
                    <a:lstStyle/>
                    <a:p>
                      <a:pPr algn="ctr"/>
                      <a:r>
                        <a:rPr lang="lt-LT" sz="2800" dirty="0"/>
                        <a:t>137</a:t>
                      </a:r>
                    </a:p>
                  </a:txBody>
                  <a:tcPr anchor="ctr"/>
                </a:tc>
                <a:tc>
                  <a:txBody>
                    <a:bodyPr/>
                    <a:lstStyle/>
                    <a:p>
                      <a:pPr algn="ctr"/>
                      <a:r>
                        <a:rPr lang="lt-LT" sz="2800" dirty="0"/>
                        <a:t>186</a:t>
                      </a:r>
                    </a:p>
                  </a:txBody>
                  <a:tcPr anchor="ctr"/>
                </a:tc>
              </a:tr>
            </a:tbl>
          </a:graphicData>
        </a:graphic>
      </p:graphicFrame>
      <p:sp>
        <p:nvSpPr>
          <p:cNvPr id="15" name="14 turinio vietos rezervavimo ženklas"/>
          <p:cNvSpPr>
            <a:spLocks noGrp="1"/>
          </p:cNvSpPr>
          <p:nvPr>
            <p:ph sz="quarter" idx="37"/>
          </p:nvPr>
        </p:nvSpPr>
        <p:spPr/>
        <p:txBody>
          <a:bodyPr/>
          <a:lstStyle/>
          <a:p>
            <a:r>
              <a:rPr lang="lt-LT" dirty="0" smtClean="0"/>
              <a:t>Papildomos </a:t>
            </a:r>
            <a:r>
              <a:rPr lang="lt-LT" dirty="0"/>
              <a:t>informacijos arba metodų įtraukite </a:t>
            </a:r>
            <a:r>
              <a:rPr lang="lt-LT" dirty="0" smtClean="0"/>
              <a:t>čia.</a:t>
            </a:r>
            <a:endParaRPr lang="lt-LT" dirty="0"/>
          </a:p>
        </p:txBody>
      </p:sp>
      <p:sp>
        <p:nvSpPr>
          <p:cNvPr id="16" name="15 teksto vietos rezervavimo ženklas"/>
          <p:cNvSpPr>
            <a:spLocks noGrp="1"/>
          </p:cNvSpPr>
          <p:nvPr>
            <p:ph type="body" sz="quarter" idx="29"/>
          </p:nvPr>
        </p:nvSpPr>
        <p:spPr/>
        <p:txBody>
          <a:bodyPr/>
          <a:lstStyle/>
          <a:p>
            <a:r>
              <a:rPr lang="lt-LT" dirty="0"/>
              <a:t>Rezultatai</a:t>
            </a:r>
          </a:p>
        </p:txBody>
      </p:sp>
      <p:sp>
        <p:nvSpPr>
          <p:cNvPr id="17" name="16 turinio vietos rezervavimo ženklas"/>
          <p:cNvSpPr>
            <a:spLocks noGrp="1"/>
          </p:cNvSpPr>
          <p:nvPr>
            <p:ph sz="quarter" idx="30"/>
          </p:nvPr>
        </p:nvSpPr>
        <p:spPr/>
        <p:txBody>
          <a:bodyPr/>
          <a:lstStyle/>
          <a:p>
            <a:r>
              <a:rPr lang="lt-LT" dirty="0"/>
              <a:t>1 rezultatas</a:t>
            </a:r>
          </a:p>
          <a:p>
            <a:r>
              <a:rPr lang="lt-LT" dirty="0"/>
              <a:t>2 rezultatas</a:t>
            </a:r>
          </a:p>
          <a:p>
            <a:r>
              <a:rPr lang="lt-LT" dirty="0"/>
              <a:t>3 rezultatas</a:t>
            </a:r>
          </a:p>
        </p:txBody>
      </p:sp>
      <p:sp>
        <p:nvSpPr>
          <p:cNvPr id="18" name="17 teksto vietos rezervavimo ženklas"/>
          <p:cNvSpPr>
            <a:spLocks noGrp="1"/>
          </p:cNvSpPr>
          <p:nvPr>
            <p:ph type="body" sz="quarter" idx="31"/>
          </p:nvPr>
        </p:nvSpPr>
        <p:spPr/>
        <p:txBody>
          <a:bodyPr/>
          <a:lstStyle/>
          <a:p>
            <a:r>
              <a:rPr lang="lt-LT" dirty="0"/>
              <a:t>Rezultatai</a:t>
            </a:r>
          </a:p>
        </p:txBody>
      </p:sp>
      <p:graphicFrame>
        <p:nvGraphicFramePr>
          <p:cNvPr id="68" name="67 turinio vietos rezervavimo ženklas" descr="Jungtinė stulpelinė " title="Diagramos pavyzdys"/>
          <p:cNvGraphicFramePr>
            <a:graphicFrameLocks noGrp="1"/>
          </p:cNvGraphicFramePr>
          <p:nvPr>
            <p:ph sz="quarter" idx="32"/>
            <p:extLst>
              <p:ext uri="{D42A27DB-BD31-4B8C-83A1-F6EECF244321}">
                <p14:modId xmlns:p14="http://schemas.microsoft.com/office/powerpoint/2010/main" val="113004255"/>
              </p:ext>
            </p:extLst>
          </p:nvPr>
        </p:nvGraphicFramePr>
        <p:xfrm>
          <a:off x="29644975" y="7086600"/>
          <a:ext cx="13047663"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71 turinio vietos rezervavimo ženklas" descr="Sudėtinė stulpelinė diagrama" title="Diagramos pavyzdys"/>
          <p:cNvGraphicFramePr>
            <a:graphicFrameLocks noGrp="1"/>
          </p:cNvGraphicFramePr>
          <p:nvPr>
            <p:ph sz="quarter" idx="33"/>
            <p:extLst>
              <p:ext uri="{D42A27DB-BD31-4B8C-83A1-F6EECF244321}">
                <p14:modId xmlns:p14="http://schemas.microsoft.com/office/powerpoint/2010/main" val="3719172318"/>
              </p:ext>
            </p:extLst>
          </p:nvPr>
        </p:nvGraphicFramePr>
        <p:xfrm>
          <a:off x="29644975" y="15251113"/>
          <a:ext cx="13047663"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 name="20 teksto vietos rezervavimo ženklas"/>
          <p:cNvSpPr>
            <a:spLocks noGrp="1"/>
          </p:cNvSpPr>
          <p:nvPr>
            <p:ph type="body" sz="quarter" idx="34"/>
          </p:nvPr>
        </p:nvSpPr>
        <p:spPr/>
        <p:txBody>
          <a:bodyPr/>
          <a:lstStyle/>
          <a:p>
            <a:r>
              <a:rPr lang="lt-LT" dirty="0"/>
              <a:t>Išvados</a:t>
            </a:r>
          </a:p>
        </p:txBody>
      </p:sp>
      <p:sp>
        <p:nvSpPr>
          <p:cNvPr id="22" name="21 turinio vietos rezervavimo ženklas"/>
          <p:cNvSpPr>
            <a:spLocks noGrp="1"/>
          </p:cNvSpPr>
          <p:nvPr>
            <p:ph sz="quarter" idx="35"/>
          </p:nvPr>
        </p:nvSpPr>
        <p:spPr/>
        <p:txBody>
          <a:bodyPr/>
          <a:lstStyle/>
          <a:p>
            <a:r>
              <a:rPr lang="lt-LT" dirty="0"/>
              <a:t>1 išvada</a:t>
            </a:r>
          </a:p>
          <a:p>
            <a:r>
              <a:rPr lang="lt-LT" dirty="0"/>
              <a:t>2 išvada</a:t>
            </a:r>
          </a:p>
          <a:p>
            <a:r>
              <a:rPr lang="lt-LT" dirty="0"/>
              <a:t>3 išvada</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ininis plakatas">
  <a:themeElements>
    <a:clrScheme name="B medicininis plakatas">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lt-LT"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lt-LT"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F3875-7A7F-481F-975A-FD11B1B30A0C}">
  <ds:schemaRefs>
    <ds:schemaRef ds:uri="http://schemas.microsoft.com/sharepoint/v3/contenttype/form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224</Words>
  <Application>Microsoft Office PowerPoint</Application>
  <PresentationFormat>Pasirinktinai</PresentationFormat>
  <Paragraphs>60</Paragraphs>
  <Slides>1</Slides>
  <Notes>1</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vt:i4>
      </vt:variant>
    </vt:vector>
  </HeadingPairs>
  <TitlesOfParts>
    <vt:vector size="4" baseType="lpstr">
      <vt:lpstr>Arial</vt:lpstr>
      <vt:lpstr>Impact</vt:lpstr>
      <vt:lpstr>Medicininis plakatas</vt:lpstr>
      <vt:lpstr>[Plakato pavadinimas]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2013-06-24T19:44:51Z</dcterms:created>
  <dcterms:modified xsi:type="dcterms:W3CDTF">2013-12-17T15:47:06Z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