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289" autoAdjust="0"/>
  </p:normalViewPr>
  <p:slideViewPr>
    <p:cSldViewPr snapToGrid="0">
      <p:cViewPr varScale="1">
        <p:scale>
          <a:sx n="86" d="100"/>
          <a:sy n="86" d="100"/>
        </p:scale>
        <p:origin x="18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D01C1E23-DEED-4881-9649-D4762C05BFCF}" type="datetimeFigureOut">
              <a:rPr lang="lt-LT" smtClean="0"/>
              <a:t>2013-12-17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51C54FC3-7019-4130-999F-2934A1BA0844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26F8C37A-3116-4396-BF80-C7455E378427}" type="datetimeFigureOut">
              <a:rPr lang="lt-LT"/>
              <a:t>2013-12-17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FB1DC21C-4BBA-449A-9AC6-2347AA4403EC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lt-LT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Norėdami keisti šį kvietimą, pakeiskite turinio pavyzdį norimu.</a:t>
            </a:r>
            <a:r>
              <a:rPr lang="lt-LT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Jei norite pradėti nuo pradžių, skirtuke Pagrindinis paspauskite mygtuką Nauja skaidrė, kad įterptumėte naują kvietimų puslapį. Dabar įveskite tekstą ir įtraukite paveikslėlių vietoj tuščių vietos rezervavimo ženklų.</a:t>
            </a:r>
            <a:endParaRPr lang="lt-LT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vieti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5 stačiakampis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43" name="5 stačiakampis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pic>
        <p:nvPicPr>
          <p:cNvPr id="2" name="NAIKINTI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37 teksto vietos rezervavimo ženklas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70000"/>
              </a:lnSpc>
              <a:spcBef>
                <a:spcPts val="300"/>
              </a:spcBef>
              <a:buNone/>
              <a:defRPr lang="lt-LT" sz="22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Pavadinimas</a:t>
            </a:r>
          </a:p>
        </p:txBody>
      </p:sp>
      <p:sp>
        <p:nvSpPr>
          <p:cNvPr id="4" name="3 paveikslėlio vietos rezervavimo ženklas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t-L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lt-LT" dirty="0"/>
          </a:p>
        </p:txBody>
      </p:sp>
      <p:sp>
        <p:nvSpPr>
          <p:cNvPr id="20" name="3 paveikslėlio vietos rezervavimo ženklas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t-LT" sz="1800">
                <a:solidFill>
                  <a:schemeClr val="bg1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22" name="3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t-L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pranešimas</a:t>
            </a:r>
          </a:p>
        </p:txBody>
      </p:sp>
      <p:sp>
        <p:nvSpPr>
          <p:cNvPr id="23" name="37 teksto vietos rezervavimo ženklas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t-L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Pranešimas</a:t>
            </a:r>
          </a:p>
        </p:txBody>
      </p:sp>
      <p:sp>
        <p:nvSpPr>
          <p:cNvPr id="24" name="37 teksto vietos rezervavimo ženklas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lt-L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išsami informacija</a:t>
            </a:r>
          </a:p>
        </p:txBody>
      </p:sp>
      <p:sp>
        <p:nvSpPr>
          <p:cNvPr id="25" name="37 teksto vietos rezervavimo ženklas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70000"/>
              </a:lnSpc>
              <a:spcBef>
                <a:spcPts val="300"/>
              </a:spcBef>
              <a:buNone/>
              <a:defRPr lang="lt-LT" sz="22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Pavadinimas</a:t>
            </a:r>
          </a:p>
        </p:txBody>
      </p:sp>
      <p:sp>
        <p:nvSpPr>
          <p:cNvPr id="26" name="3 paveikslėlio vietos rezervavimo ženklas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t-L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lt-LT" dirty="0"/>
          </a:p>
        </p:txBody>
      </p:sp>
      <p:sp>
        <p:nvSpPr>
          <p:cNvPr id="27" name="3 paveikslėlio vietos rezervavimo ženklas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lt-LT" sz="1800">
                <a:solidFill>
                  <a:schemeClr val="bg1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28" name="37 teksto vietos rezervavimo ženklas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t-L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pranešimas</a:t>
            </a:r>
          </a:p>
        </p:txBody>
      </p:sp>
      <p:sp>
        <p:nvSpPr>
          <p:cNvPr id="29" name="3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lt-L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Pranešimas</a:t>
            </a:r>
          </a:p>
        </p:txBody>
      </p:sp>
      <p:sp>
        <p:nvSpPr>
          <p:cNvPr id="30" name="3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lt-L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išsami informacija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lt-LT"/>
              <a:t>2013-12-17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t-L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t-L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t-LT" sz="3000" dirty="0"/>
              <a:t>Marijui</a:t>
            </a: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lt-LT" dirty="0"/>
              <a:t>jau </a:t>
            </a:r>
            <a:r>
              <a:rPr lang="lt-LT" dirty="0" smtClean="0"/>
              <a:t>18-eri</a:t>
            </a:r>
            <a:r>
              <a:rPr lang="lt-LT" dirty="0"/>
              <a:t>!</a:t>
            </a: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17"/>
          </p:nvPr>
        </p:nvSpPr>
        <p:spPr>
          <a:xfrm>
            <a:off x="3246120" y="3534562"/>
            <a:ext cx="3383280" cy="481538"/>
          </a:xfrm>
        </p:spPr>
        <p:txBody>
          <a:bodyPr/>
          <a:lstStyle/>
          <a:p>
            <a:r>
              <a:rPr lang="lt-LT" dirty="0"/>
              <a:t>Ateik į vakarėlį!</a:t>
            </a: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lt-LT" dirty="0"/>
              <a:t>Balandžio 23 d., šeštadienį, 16:00</a:t>
            </a:r>
          </a:p>
          <a:p>
            <a:r>
              <a:rPr lang="lt-LT" dirty="0"/>
              <a:t>Pagrindinė g. 100, </a:t>
            </a:r>
            <a:r>
              <a:rPr lang="lt-LT" dirty="0" smtClean="0"/>
              <a:t>Vilnius</a:t>
            </a:r>
          </a:p>
          <a:p>
            <a:r>
              <a:rPr lang="lt-LT" dirty="0" smtClean="0"/>
              <a:t>RSVP </a:t>
            </a:r>
            <a:r>
              <a:rPr lang="lt-LT" dirty="0"/>
              <a:t>– 425 555 0150</a:t>
            </a: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lt-LT" sz="3000" dirty="0"/>
              <a:t>Marijui</a:t>
            </a: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lt-LT" dirty="0"/>
              <a:t>jau </a:t>
            </a:r>
            <a:r>
              <a:rPr lang="lt-LT" dirty="0" smtClean="0"/>
              <a:t>18-eri</a:t>
            </a:r>
            <a:r>
              <a:rPr lang="lt-LT" dirty="0"/>
              <a:t>!</a:t>
            </a: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23"/>
          </p:nvPr>
        </p:nvSpPr>
        <p:spPr>
          <a:xfrm>
            <a:off x="3246120" y="7606806"/>
            <a:ext cx="3383280" cy="481538"/>
          </a:xfrm>
        </p:spPr>
        <p:txBody>
          <a:bodyPr/>
          <a:lstStyle/>
          <a:p>
            <a:r>
              <a:rPr lang="lt-LT" dirty="0"/>
              <a:t>Ateik į vakarėlį!</a:t>
            </a: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lt-LT" dirty="0"/>
              <a:t>Balandžio 23 d., šeštadienį, 16:00</a:t>
            </a:r>
          </a:p>
          <a:p>
            <a:r>
              <a:rPr lang="lt-LT" dirty="0"/>
              <a:t>Pagrindinė g. 100</a:t>
            </a:r>
            <a:r>
              <a:rPr lang="lt-LT"/>
              <a:t>, </a:t>
            </a:r>
            <a:r>
              <a:rPr lang="lt-LT" smtClean="0"/>
              <a:t>Vilnius</a:t>
            </a:r>
          </a:p>
          <a:p>
            <a:r>
              <a:rPr lang="lt-LT" smtClean="0"/>
              <a:t>RSVP </a:t>
            </a:r>
            <a:r>
              <a:rPr lang="lt-LT" dirty="0"/>
              <a:t>– 425 555 0150</a:t>
            </a:r>
          </a:p>
          <a:p>
            <a:endParaRPr lang="lt-LT" dirty="0"/>
          </a:p>
        </p:txBody>
      </p:sp>
      <p:pic>
        <p:nvPicPr>
          <p:cNvPr id="6" name="5 paveikslėlio vietos rezervavimo ženklas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8 paveikslėlio vietos rezervavimo ženklas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12 paveikslėlio vietos rezervavimo ženklas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11 paveikslėlio vietos rezervavimo ženklas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vietimas su 2 nuotraukomis">
  <a:themeElements>
    <a:clrScheme name="Ryškus kvietimas į gimtadienį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6C756E-75B0-4ED0-953A-59634A68A4D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</Words>
  <Application>Microsoft Office PowerPoint</Application>
  <PresentationFormat>Pasirinktinai</PresentationFormat>
  <Paragraphs>14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Kvietimas su 2 nuotraukomis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2013-12-17T15:46:47Z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