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74" d="100"/>
          <a:sy n="74" d="100"/>
        </p:scale>
        <p:origin x="27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2DCD5EBD-C616-4121-9DAE-B88DB20D57A7}" type="datetimeFigureOut">
              <a:rPr lang="lt-LT" smtClean="0"/>
              <a:t>2013-12-02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89ED90CB-459C-4B12-B364-B0CA1993A97E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F251D991-21AC-415A-AB20-722F3BCDD040}" type="datetimeFigureOut">
              <a:rPr lang="lt-LT"/>
              <a:t>2013-12-02</a:t>
            </a:fld>
            <a:endParaRPr lang="lt-LT" dirty="0"/>
          </a:p>
        </p:txBody>
      </p:sp>
      <p:sp>
        <p:nvSpPr>
          <p:cNvPr id="4" name="3 skaidrės at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4E5863F8-513E-44B9-9F9C-A7685A64A6AB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Norite kitokio sveikinimo? Norėdami įtraukti savo sveikinimą, tiesiog pažymėkite tekstą ir įveskite norimą frazę.</a:t>
            </a:r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lt-LT" smtClean="0"/>
              <a:pPr/>
              <a:t>1</a:t>
            </a:fld>
            <a:endParaRPr lang="lt-LT"/>
          </a:p>
        </p:txBody>
      </p:sp>
      <p:sp>
        <p:nvSpPr>
          <p:cNvPr id="7" name="6 skaidrės atvaizdo vietos rezervavimo ženklas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šorinis pusl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47 paveikslėlis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48 laisva forma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Autofit/>
          </a:bodyPr>
          <a:lstStyle>
            <a:lvl1pPr algn="l" latinLnBrk="0">
              <a:lnSpc>
                <a:spcPct val="70000"/>
              </a:lnSpc>
              <a:defRPr lang="lt-LT" sz="78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lt-LT" dirty="0"/>
              <a:t>REDAGUOTI pavadinimą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lt-LT"/>
              <a:t>2013-12-02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lt-LT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lt-LT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Su</a:t>
            </a:r>
            <a:r>
              <a:rPr lang="lt-LT" sz="8800" dirty="0" smtClean="0"/>
              <a:t> </a:t>
            </a:r>
            <a:r>
              <a:rPr lang="lt-LT" sz="7200" dirty="0"/>
              <a:t>gimtadieniu!</a:t>
            </a:r>
            <a:endParaRPr lang="lt-LT" sz="72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mtadienio atvirutės mėlynas juodraštis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Pasirinktinai</PresentationFormat>
  <Paragraphs>3</Paragraphs>
  <Slides>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Gimtadienio atvirutės mėlynas juodraštis</vt:lpstr>
      <vt:lpstr>Su gimtadieniu!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2013-12-02T17:15:35Z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