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t-L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2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1D681F2B-E141-47E0-BC5B-49A34B80488C}" type="datetime1">
              <a:rPr lang="lt-LT" smtClean="0"/>
              <a:t>2013 11 13</a:t>
            </a:fld>
            <a:endParaRPr lang="lt-LT" dirty="0"/>
          </a:p>
        </p:txBody>
      </p:sp>
      <p:sp>
        <p:nvSpPr>
          <p:cNvPr id="4" name="P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372C9622-825F-483B-9629-0B4C496EABC2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A9DC0-F2F3-4171-88C7-5F8218D7217F}" type="datetime1">
              <a:rPr lang="lt-LT" smtClean="0"/>
              <a:pPr/>
              <a:t>2013 11 13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dirty="0" smtClean="0"/>
              <a:t>Spustelėkite, kad redaguotumėte ruošinio teksto stilius</a:t>
            </a:r>
          </a:p>
          <a:p>
            <a:pPr lvl="1"/>
            <a:r>
              <a:rPr lang="lt-LT" dirty="0" smtClean="0"/>
              <a:t>Antras lygis</a:t>
            </a:r>
          </a:p>
          <a:p>
            <a:pPr lvl="2"/>
            <a:r>
              <a:rPr lang="lt-LT" dirty="0" smtClean="0"/>
              <a:t>Trečias lygis</a:t>
            </a:r>
          </a:p>
          <a:p>
            <a:pPr lvl="3"/>
            <a:r>
              <a:rPr lang="lt-LT" dirty="0" smtClean="0"/>
              <a:t>Ketvirtas lygis</a:t>
            </a:r>
          </a:p>
          <a:p>
            <a:pPr lvl="4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mokų tvarkarašt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lt-LT" dirty="0" smtClean="0"/>
              <a:t>Spustelėję redag. ruoš. pavad. Stilių</a:t>
            </a:r>
            <a:endParaRPr lang="lt-LT" dirty="0"/>
          </a:p>
        </p:txBody>
      </p:sp>
      <p:sp>
        <p:nvSpPr>
          <p:cNvPr id="6" name="Teksto vietos rezervavimo ženklas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Metai</a:t>
            </a:r>
            <a:endParaRPr lang="lt-LT" dirty="0"/>
          </a:p>
        </p:txBody>
      </p:sp>
      <p:sp>
        <p:nvSpPr>
          <p:cNvPr id="7" name="Teksto laukas 6"/>
          <p:cNvSpPr txBox="1"/>
          <p:nvPr/>
        </p:nvSpPr>
        <p:spPr>
          <a:xfrm>
            <a:off x="67635" y="10534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n-US" sz="16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P</a:t>
            </a:r>
            <a:r>
              <a:rPr lang="lt-LT" sz="1600" kern="1200" dirty="0" err="1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irm</a:t>
            </a:r>
            <a:r>
              <a:rPr lang="lt-LT" sz="16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.</a:t>
            </a:r>
            <a:endParaRPr lang="lt-LT" sz="1100" kern="120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ksto laukas 7"/>
          <p:cNvSpPr txBox="1"/>
          <p:nvPr/>
        </p:nvSpPr>
        <p:spPr>
          <a:xfrm>
            <a:off x="74752" y="190755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lt-LT" sz="16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Antr.</a:t>
            </a:r>
            <a:endParaRPr lang="lt-LT" sz="1600" kern="120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Teksto laukas 8"/>
          <p:cNvSpPr txBox="1"/>
          <p:nvPr/>
        </p:nvSpPr>
        <p:spPr>
          <a:xfrm>
            <a:off x="74752" y="275409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lt-LT" sz="16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Treč.</a:t>
            </a:r>
            <a:endParaRPr lang="lt-LT" sz="1600" kern="120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Teksto laukas 9"/>
          <p:cNvSpPr txBox="1"/>
          <p:nvPr/>
        </p:nvSpPr>
        <p:spPr>
          <a:xfrm>
            <a:off x="74752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lt-LT" sz="16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Ketv.</a:t>
            </a:r>
            <a:endParaRPr lang="lt-LT" sz="1600" kern="120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1" name="Teksto laukas 10"/>
          <p:cNvSpPr txBox="1"/>
          <p:nvPr/>
        </p:nvSpPr>
        <p:spPr>
          <a:xfrm>
            <a:off x="89342" y="445342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lt-LT" sz="16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Penkt.</a:t>
            </a:r>
            <a:endParaRPr lang="lt-LT" sz="1600" kern="120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ksto laukas 11"/>
          <p:cNvSpPr txBox="1"/>
          <p:nvPr/>
        </p:nvSpPr>
        <p:spPr>
          <a:xfrm>
            <a:off x="83265" y="5291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lt-LT" sz="16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Šešt.</a:t>
            </a:r>
            <a:endParaRPr lang="lt-LT" sz="1600" kern="120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" name="Teksto laukas 12"/>
          <p:cNvSpPr txBox="1"/>
          <p:nvPr/>
        </p:nvSpPr>
        <p:spPr>
          <a:xfrm>
            <a:off x="74752" y="615805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lt-LT" sz="16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Sekm.</a:t>
            </a:r>
            <a:endParaRPr lang="lt-LT" sz="1600" kern="120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" name="Teksto vietos rezervavimo ženklas 16"/>
          <p:cNvSpPr>
            <a:spLocks noGrp="1"/>
          </p:cNvSpPr>
          <p:nvPr>
            <p:ph type="body" sz="quarter" idx="16" hasCustomPrompt="1"/>
          </p:nvPr>
        </p:nvSpPr>
        <p:spPr>
          <a:xfrm>
            <a:off x="74752" y="137389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5" name="Teksto vietos rezervavimo ženklas 16"/>
          <p:cNvSpPr>
            <a:spLocks noGrp="1"/>
          </p:cNvSpPr>
          <p:nvPr>
            <p:ph type="body" sz="quarter" idx="24" hasCustomPrompt="1"/>
          </p:nvPr>
        </p:nvSpPr>
        <p:spPr>
          <a:xfrm>
            <a:off x="79283" y="2232977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6" name="Teksto vietos rezervavimo ženklas 16"/>
          <p:cNvSpPr>
            <a:spLocks noGrp="1"/>
          </p:cNvSpPr>
          <p:nvPr>
            <p:ph type="body" sz="quarter" idx="32" hasCustomPrompt="1"/>
          </p:nvPr>
        </p:nvSpPr>
        <p:spPr>
          <a:xfrm>
            <a:off x="93501" y="307303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7" name="Teksto vietos rezervavimo ženklas 16"/>
          <p:cNvSpPr>
            <a:spLocks noGrp="1"/>
          </p:cNvSpPr>
          <p:nvPr>
            <p:ph type="body" sz="quarter" idx="40" hasCustomPrompt="1"/>
          </p:nvPr>
        </p:nvSpPr>
        <p:spPr>
          <a:xfrm>
            <a:off x="93501" y="393960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8" name="Teksto vietos rezervavimo ženklas 16"/>
          <p:cNvSpPr>
            <a:spLocks noGrp="1"/>
          </p:cNvSpPr>
          <p:nvPr>
            <p:ph type="body" sz="quarter" idx="48" hasCustomPrompt="1"/>
          </p:nvPr>
        </p:nvSpPr>
        <p:spPr>
          <a:xfrm>
            <a:off x="89342" y="479045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9" name="Teksto vietos rezervavimo ženklas 16"/>
          <p:cNvSpPr>
            <a:spLocks noGrp="1"/>
          </p:cNvSpPr>
          <p:nvPr>
            <p:ph type="body" sz="quarter" idx="56" hasCustomPrompt="1"/>
          </p:nvPr>
        </p:nvSpPr>
        <p:spPr>
          <a:xfrm>
            <a:off x="90382" y="5639205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20" name="Teksto vietos rezervavimo ženklas 16"/>
          <p:cNvSpPr>
            <a:spLocks noGrp="1"/>
          </p:cNvSpPr>
          <p:nvPr>
            <p:ph type="body" sz="quarter" idx="64" hasCustomPrompt="1"/>
          </p:nvPr>
        </p:nvSpPr>
        <p:spPr>
          <a:xfrm>
            <a:off x="93501" y="6484835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21" name="Teksto laukas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6:00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Teksto laukas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6:30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Teksto laukas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7:00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ksto laukas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7:30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ksto laukas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8:00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Teksto laukas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8:30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ksto laukas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9:00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ksto laukas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10:00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ksto laukas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10:30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ksto laukas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11:00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ksto laukas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11:30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ksto laukas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12:00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ksto laukas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12:30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Teksto laukas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13:00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Teksto laukas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13:30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ksto laukas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14:00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Teksto laukas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14:30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ksto laukas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15:00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ksto laukas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15:30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ksto laukas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16:00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ksto laukas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16:30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ksto laukas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17:00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ksto laukas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17:30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ksto laukas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18:00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Teksto laukas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18:30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ksto laukas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19:00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Teksto laukas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19:30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Seksto laukas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20:00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Seksto laukas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t-LT" sz="750" dirty="0" smtClean="0">
                <a:solidFill>
                  <a:schemeClr val="tx2"/>
                </a:solidFill>
                <a:latin typeface="+mn-lt"/>
              </a:rPr>
              <a:t>9:30</a:t>
            </a:r>
            <a:br>
              <a:rPr lang="lt-LT" sz="750" dirty="0" smtClean="0">
                <a:solidFill>
                  <a:schemeClr val="tx2"/>
                </a:solidFill>
                <a:latin typeface="+mn-lt"/>
              </a:rPr>
            </a:br>
            <a:r>
              <a:rPr lang="lt-LT" sz="750" dirty="0" smtClean="0">
                <a:solidFill>
                  <a:schemeClr val="tx2"/>
                </a:solidFill>
                <a:latin typeface="+mn-lt"/>
              </a:rPr>
              <a:t> </a:t>
            </a:r>
            <a:endParaRPr lang="lt-L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ksto vietos rezervavimo ženklas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40631" y="1003261"/>
            <a:ext cx="2335574" cy="7155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Čia pridėkite temą arba pastabą. Norėdami sukurti savo pasirinktinį tvarkaraštį keiskite bet kurių pastabų laukelių dydį, juos perkelkite, kopijuokite arba panaikinkite.</a:t>
            </a:r>
          </a:p>
        </p:txBody>
      </p:sp>
      <p:sp>
        <p:nvSpPr>
          <p:cNvPr id="53" name="Teksto vietos rezervavimo ženklas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1003261"/>
            <a:ext cx="2343151" cy="7155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Čia pridėkite temą arba pastabą. Norėdami sukurti savo pasirinktinį tvarkaraštį keiskite bet kurių pastabų laukelių dydį, juos perkelkite, kopijuokite arba panaikinkite.</a:t>
            </a:r>
          </a:p>
        </p:txBody>
      </p:sp>
      <p:sp>
        <p:nvSpPr>
          <p:cNvPr id="54" name="Teksto vietos rezervavimo ženklas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4550" y="2035839"/>
            <a:ext cx="1168439" cy="3416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55" name="Teksto vietos rezervavimo ženklas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5869" y="2035839"/>
            <a:ext cx="1169280" cy="3416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56" name="Teksto vietos rezervavimo ženklas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6125" y="2933609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57" name="Teksto vietos rezervavimo ženklas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8365" y="293360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58" name="Teksto vietos rezervavimo ženklas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4550" y="3716144"/>
            <a:ext cx="1169194" cy="3416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59" name="Teksto vietos rezervavimo ženklas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43488" y="3716144"/>
            <a:ext cx="1171661" cy="3416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60" name="Teksto vietos rezervavimo ženklas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83744" y="4629899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61" name="Teksto vietos rezervavimo ženklas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8365" y="462989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62" name="Teksto vietos rezervavimo ženklas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5500" y="5469079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  <p:sp>
        <p:nvSpPr>
          <p:cNvPr id="63" name="Teksto vietos rezervavimo ženklas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6326188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lt-LT" dirty="0" smtClean="0"/>
              <a:t>Tema arba pastaba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tačiakampis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800" dirty="0"/>
          </a:p>
        </p:txBody>
      </p:sp>
      <p:sp>
        <p:nvSpPr>
          <p:cNvPr id="18" name="Stačiakampis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800" dirty="0"/>
          </a:p>
        </p:txBody>
      </p:sp>
      <p:sp>
        <p:nvSpPr>
          <p:cNvPr id="19" name="Stačiakampis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800" dirty="0"/>
          </a:p>
        </p:txBody>
      </p:sp>
      <p:sp>
        <p:nvSpPr>
          <p:cNvPr id="20" name="Stačiakampis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800" dirty="0"/>
          </a:p>
        </p:txBody>
      </p:sp>
      <p:grpSp>
        <p:nvGrpSpPr>
          <p:cNvPr id="43" name="Grupė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Stačiakampis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28" name="Stačiakampis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29" name="Stačiakampis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0" name="Stačiakampis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1" name="Stačiakampis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2" name="Stačiakampis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3" name="Stačiakampis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4" name="Stačiakampis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5" name="Stačiakampis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6" name="Stačiakampis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7" name="Stačiakampis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8" name="Stačiakampis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39" name="Stačiakampis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40" name="Stačiakampis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  <p:sp>
          <p:nvSpPr>
            <p:cNvPr id="41" name="Stačiakampis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1800" dirty="0"/>
            </a:p>
          </p:txBody>
        </p:sp>
      </p:grpSp>
      <p:sp>
        <p:nvSpPr>
          <p:cNvPr id="16" name="Stačiakampis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800" dirty="0"/>
          </a:p>
        </p:txBody>
      </p:sp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lt-LT" dirty="0" smtClean="0"/>
              <a:t>Spustelėję redag. ruoš. pavad.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Spustelėję redag. ruoš. teksto stilių</a:t>
            </a:r>
          </a:p>
          <a:p>
            <a:pPr lvl="1"/>
            <a:r>
              <a:rPr lang="lt-LT" dirty="0" smtClean="0"/>
              <a:t>Antras lygis</a:t>
            </a:r>
          </a:p>
          <a:p>
            <a:pPr lvl="2"/>
            <a:r>
              <a:rPr lang="lt-LT" dirty="0" smtClean="0"/>
              <a:t>Trečias lygis</a:t>
            </a:r>
          </a:p>
          <a:p>
            <a:pPr lvl="3"/>
            <a:r>
              <a:rPr lang="lt-LT" dirty="0" smtClean="0"/>
              <a:t>Ketvirtas lygis</a:t>
            </a:r>
          </a:p>
          <a:p>
            <a:pPr lvl="4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31FECA2-2929-40C7-AC47-2D5737D41DCB}" type="datetimeFigureOut">
              <a:rPr lang="lt-LT" smtClean="0"/>
              <a:t>2013 11 13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Pamokų tvarkaraštis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lt-LT" dirty="0" smtClean="0"/>
              <a:t>2013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6"/>
          </p:nvPr>
        </p:nvSpPr>
        <p:spPr>
          <a:xfrm>
            <a:off x="66597" y="1373894"/>
            <a:ext cx="482253" cy="285465"/>
          </a:xfrm>
        </p:spPr>
        <p:txBody>
          <a:bodyPr/>
          <a:lstStyle/>
          <a:p>
            <a:r>
              <a:rPr lang="lt-LT" dirty="0" smtClean="0"/>
              <a:t>Spa 2</a:t>
            </a:r>
            <a:r>
              <a:rPr lang="es-US" dirty="0" smtClean="0"/>
              <a:t>1</a:t>
            </a:r>
            <a:r>
              <a:rPr lang="lt-LT" dirty="0" smtClean="0"/>
              <a:t> d.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24"/>
          </p:nvPr>
        </p:nvSpPr>
        <p:spPr>
          <a:xfrm>
            <a:off x="71128" y="2232977"/>
            <a:ext cx="482253" cy="285465"/>
          </a:xfrm>
        </p:spPr>
        <p:txBody>
          <a:bodyPr/>
          <a:lstStyle/>
          <a:p>
            <a:r>
              <a:rPr lang="lt-LT" dirty="0" smtClean="0"/>
              <a:t>Spa 2</a:t>
            </a:r>
            <a:r>
              <a:rPr lang="es-US" dirty="0" smtClean="0"/>
              <a:t>2</a:t>
            </a:r>
            <a:r>
              <a:rPr lang="lt-LT" dirty="0" smtClean="0"/>
              <a:t> d.</a:t>
            </a:r>
            <a:endParaRPr lang="lt-LT" dirty="0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sz="quarter" idx="32"/>
          </p:nvPr>
        </p:nvSpPr>
        <p:spPr>
          <a:xfrm>
            <a:off x="77463" y="3073039"/>
            <a:ext cx="482253" cy="285465"/>
          </a:xfrm>
        </p:spPr>
        <p:txBody>
          <a:bodyPr/>
          <a:lstStyle/>
          <a:p>
            <a:r>
              <a:rPr lang="lt-LT" dirty="0" smtClean="0"/>
              <a:t>Spa 2</a:t>
            </a:r>
            <a:r>
              <a:rPr lang="es-US" dirty="0" smtClean="0"/>
              <a:t>3</a:t>
            </a:r>
            <a:r>
              <a:rPr lang="lt-LT" dirty="0" smtClean="0"/>
              <a:t> d.</a:t>
            </a:r>
            <a:endParaRPr lang="lt-LT" dirty="0"/>
          </a:p>
        </p:txBody>
      </p:sp>
      <p:sp>
        <p:nvSpPr>
          <p:cNvPr id="7" name="Teksto vietos rezervavimo ženklas 6"/>
          <p:cNvSpPr>
            <a:spLocks noGrp="1"/>
          </p:cNvSpPr>
          <p:nvPr>
            <p:ph type="body" sz="quarter" idx="40"/>
          </p:nvPr>
        </p:nvSpPr>
        <p:spPr>
          <a:xfrm>
            <a:off x="77463" y="3939604"/>
            <a:ext cx="482253" cy="285465"/>
          </a:xfrm>
        </p:spPr>
        <p:txBody>
          <a:bodyPr/>
          <a:lstStyle/>
          <a:p>
            <a:r>
              <a:rPr lang="lt-LT" dirty="0" smtClean="0"/>
              <a:t>Spa 2</a:t>
            </a:r>
            <a:r>
              <a:rPr lang="es-US" dirty="0" smtClean="0"/>
              <a:t>4</a:t>
            </a:r>
            <a:r>
              <a:rPr lang="lt-LT" dirty="0" smtClean="0"/>
              <a:t> d.</a:t>
            </a:r>
            <a:endParaRPr lang="lt-LT" dirty="0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sz="quarter" idx="48"/>
          </p:nvPr>
        </p:nvSpPr>
        <p:spPr>
          <a:xfrm>
            <a:off x="88934" y="4790459"/>
            <a:ext cx="482253" cy="285465"/>
          </a:xfrm>
        </p:spPr>
        <p:txBody>
          <a:bodyPr/>
          <a:lstStyle/>
          <a:p>
            <a:r>
              <a:rPr lang="lt-LT" dirty="0" smtClean="0"/>
              <a:t>Spa 2</a:t>
            </a:r>
            <a:r>
              <a:rPr lang="es-US" dirty="0" smtClean="0"/>
              <a:t>5</a:t>
            </a:r>
            <a:r>
              <a:rPr lang="lt-LT" dirty="0" smtClean="0"/>
              <a:t> d.</a:t>
            </a:r>
            <a:endParaRPr lang="lt-LT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56"/>
          </p:nvPr>
        </p:nvSpPr>
        <p:spPr>
          <a:xfrm>
            <a:off x="58714" y="5639205"/>
            <a:ext cx="482253" cy="285465"/>
          </a:xfrm>
        </p:spPr>
        <p:txBody>
          <a:bodyPr/>
          <a:lstStyle/>
          <a:p>
            <a:r>
              <a:rPr lang="lt-LT" dirty="0" smtClean="0"/>
              <a:t>Spa 2</a:t>
            </a:r>
            <a:r>
              <a:rPr lang="es-US" dirty="0" smtClean="0"/>
              <a:t>6</a:t>
            </a:r>
            <a:r>
              <a:rPr lang="lt-LT" dirty="0" smtClean="0"/>
              <a:t> d.</a:t>
            </a:r>
            <a:endParaRPr lang="lt-LT" dirty="0"/>
          </a:p>
        </p:txBody>
      </p:sp>
      <p:sp>
        <p:nvSpPr>
          <p:cNvPr id="10" name="Teksto vietos rezervavimo ženklas 9"/>
          <p:cNvSpPr>
            <a:spLocks noGrp="1"/>
          </p:cNvSpPr>
          <p:nvPr>
            <p:ph type="body" sz="quarter" idx="64"/>
          </p:nvPr>
        </p:nvSpPr>
        <p:spPr>
          <a:xfrm>
            <a:off x="77463" y="6484835"/>
            <a:ext cx="482253" cy="285465"/>
          </a:xfrm>
        </p:spPr>
        <p:txBody>
          <a:bodyPr/>
          <a:lstStyle/>
          <a:p>
            <a:r>
              <a:rPr lang="lt-LT" dirty="0" smtClean="0"/>
              <a:t>Spa 2</a:t>
            </a:r>
            <a:r>
              <a:rPr lang="es-US" dirty="0" smtClean="0"/>
              <a:t>7</a:t>
            </a:r>
            <a:r>
              <a:rPr lang="lt-LT" dirty="0" smtClean="0"/>
              <a:t> d.</a:t>
            </a:r>
            <a:endParaRPr lang="lt-LT" dirty="0"/>
          </a:p>
        </p:txBody>
      </p:sp>
      <p:sp>
        <p:nvSpPr>
          <p:cNvPr id="11" name="Teksto vietos rezervavimo ženklas 10"/>
          <p:cNvSpPr>
            <a:spLocks noGrp="1"/>
          </p:cNvSpPr>
          <p:nvPr>
            <p:ph type="body" sz="quarter" idx="73"/>
          </p:nvPr>
        </p:nvSpPr>
        <p:spPr>
          <a:xfrm>
            <a:off x="1240631" y="1164587"/>
            <a:ext cx="2335574" cy="392928"/>
          </a:xfrm>
        </p:spPr>
        <p:txBody>
          <a:bodyPr/>
          <a:lstStyle/>
          <a:p>
            <a:r>
              <a:rPr lang="lt-LT" dirty="0" smtClean="0"/>
              <a:t>Algebros kontrolinis darbas</a:t>
            </a:r>
            <a:endParaRPr lang="lt-LT" dirty="0" smtClean="0"/>
          </a:p>
          <a:p>
            <a:r>
              <a:rPr lang="lt-LT" dirty="0" smtClean="0"/>
              <a:t>1 anglų referatas</a:t>
            </a:r>
            <a:endParaRPr lang="lt-LT" dirty="0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74"/>
          </p:nvPr>
        </p:nvSpPr>
        <p:spPr>
          <a:xfrm>
            <a:off x="5338762" y="1164587"/>
            <a:ext cx="2343151" cy="392928"/>
          </a:xfrm>
        </p:spPr>
        <p:txBody>
          <a:bodyPr/>
          <a:lstStyle/>
          <a:p>
            <a:r>
              <a:rPr lang="lt-LT" dirty="0" smtClean="0"/>
              <a:t>Nusipirkti dailės reikmenų</a:t>
            </a:r>
          </a:p>
          <a:p>
            <a:r>
              <a:rPr lang="lt-LT" dirty="0" smtClean="0"/>
              <a:t>Paprašyti tėčio pinigų</a:t>
            </a:r>
            <a:endParaRPr lang="lt-LT" dirty="0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lt-LT" dirty="0" smtClean="0"/>
              <a:t>Anglų 101</a:t>
            </a:r>
            <a:endParaRPr lang="lt-LT" dirty="0"/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lt-LT" dirty="0" smtClean="0"/>
              <a:t>Dailė 101</a:t>
            </a:r>
            <a:endParaRPr lang="lt-LT" dirty="0"/>
          </a:p>
        </p:txBody>
      </p:sp>
      <p:sp>
        <p:nvSpPr>
          <p:cNvPr id="15" name="Teksto vietos rezervavimo ženklas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lt-LT" dirty="0" smtClean="0"/>
              <a:t>Algebra 101</a:t>
            </a:r>
            <a:endParaRPr lang="lt-LT" dirty="0"/>
          </a:p>
        </p:txBody>
      </p:sp>
      <p:sp>
        <p:nvSpPr>
          <p:cNvPr id="16" name="Teksto vietos rezervavimo ženklas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lt-LT" dirty="0" smtClean="0"/>
              <a:t>Informatika 108</a:t>
            </a:r>
            <a:endParaRPr lang="lt-LT" dirty="0"/>
          </a:p>
        </p:txBody>
      </p:sp>
      <p:sp>
        <p:nvSpPr>
          <p:cNvPr id="17" name="Teksto vietos rezervavimo ženklas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lt-LT" dirty="0" smtClean="0"/>
              <a:t>Anglų 101</a:t>
            </a:r>
            <a:endParaRPr lang="lt-LT" dirty="0"/>
          </a:p>
        </p:txBody>
      </p:sp>
      <p:sp>
        <p:nvSpPr>
          <p:cNvPr id="18" name="Teksto vietos rezervavimo ženklas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lt-LT" dirty="0" smtClean="0"/>
              <a:t>Dailė 101</a:t>
            </a:r>
            <a:endParaRPr lang="lt-LT" dirty="0"/>
          </a:p>
        </p:txBody>
      </p:sp>
      <p:sp>
        <p:nvSpPr>
          <p:cNvPr id="19" name="Teksto vietos rezervavimo ženklas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lt-LT" dirty="0" smtClean="0"/>
              <a:t>Algebra 101</a:t>
            </a:r>
            <a:endParaRPr lang="lt-LT" dirty="0"/>
          </a:p>
        </p:txBody>
      </p:sp>
      <p:sp>
        <p:nvSpPr>
          <p:cNvPr id="20" name="Teksto vietos rezervavimo ženklas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lt-LT" dirty="0" smtClean="0"/>
              <a:t>Informatika 108</a:t>
            </a:r>
            <a:endParaRPr lang="lt-LT" dirty="0"/>
          </a:p>
        </p:txBody>
      </p:sp>
      <p:sp>
        <p:nvSpPr>
          <p:cNvPr id="21" name="Teksto vietos rezervavimo ženklas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lt-LT" dirty="0" smtClean="0"/>
              <a:t>Dailė 101 studija</a:t>
            </a:r>
            <a:endParaRPr lang="lt-LT" dirty="0"/>
          </a:p>
        </p:txBody>
      </p:sp>
      <p:sp>
        <p:nvSpPr>
          <p:cNvPr id="22" name="Teksto vietos rezervavimo ženklas 21"/>
          <p:cNvSpPr>
            <a:spLocks noGrp="1"/>
          </p:cNvSpPr>
          <p:nvPr>
            <p:ph type="body" sz="quarter" idx="84"/>
          </p:nvPr>
        </p:nvSpPr>
        <p:spPr>
          <a:xfrm>
            <a:off x="2995613" y="6326188"/>
            <a:ext cx="4099184" cy="216982"/>
          </a:xfrm>
        </p:spPr>
        <p:txBody>
          <a:bodyPr/>
          <a:lstStyle/>
          <a:p>
            <a:r>
              <a:rPr lang="lt-LT" dirty="0"/>
              <a:t>FUTBOLO KOMANDOS VAKARĖLIS</a:t>
            </a:r>
            <a:r>
              <a:rPr lang="lt-LT" dirty="0" smtClean="0"/>
              <a:t>!!!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mokųtvarkaraštis_Pagallaiką">
  <a:themeElements>
    <a:clrScheme name="Pamokųtvarkaraštis_Pagallaiką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„Office“ tema">
  <a:themeElements>
    <a:clrScheme name="Pamokųtvarkaraštis_Pagallaiką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Pamokųtvarkaraštis_Pagallaiką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Ši reikšmė nurodo įrašymų arba peržiūrų skaičių. Ši taikomoji programa atnaujina šią reikšmę po kiekvienos peržiūros.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Demonstracija ekrane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Impact</vt:lpstr>
      <vt:lpstr>Pamokųtvarkaraštis_Pagallaiką</vt:lpstr>
      <vt:lpstr>Pamokų tvarkaraštis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2013-11-13T15:45:05Z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