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handoutMasterIdLst>
    <p:handoutMasterId r:id="rId7"/>
  </p:handoutMasterIdLst>
  <p:sldIdLst>
    <p:sldId id="257" r:id="rId5"/>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69" autoAdjust="0"/>
    <p:restoredTop sz="90659" autoAdjust="0"/>
  </p:normalViewPr>
  <p:slideViewPr>
    <p:cSldViewPr snapToGrid="0">
      <p:cViewPr varScale="1">
        <p:scale>
          <a:sx n="75" d="100"/>
          <a:sy n="75" d="100"/>
        </p:scale>
        <p:origin x="2898" y="84"/>
      </p:cViewPr>
      <p:guideLst/>
    </p:cSldViewPr>
  </p:slideViewPr>
  <p:notesTextViewPr>
    <p:cViewPr>
      <p:scale>
        <a:sx n="1" d="1"/>
        <a:sy n="1" d="1"/>
      </p:scale>
      <p:origin x="0" y="0"/>
    </p:cViewPr>
  </p:notesTextViewPr>
  <p:notesViewPr>
    <p:cSldViewPr snapToGrid="0">
      <p:cViewPr varScale="1">
        <p:scale>
          <a:sx n="101" d="100"/>
          <a:sy n="101" d="100"/>
        </p:scale>
        <p:origin x="280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antraštės vietos rezervavimo ženklas"/>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lt-LT" sz="1200"/>
            </a:lvl1pPr>
          </a:lstStyle>
          <a:p>
            <a:endParaRPr lang="lt-LT" dirty="0"/>
          </a:p>
        </p:txBody>
      </p:sp>
      <p:sp>
        <p:nvSpPr>
          <p:cNvPr id="3" name="2 datos vietos rezervavimo ženklas"/>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lt-LT" sz="1200"/>
            </a:lvl1pPr>
          </a:lstStyle>
          <a:p>
            <a:fld id="{D1080D74-141E-4049-A4B9-FCBD24B8181A}" type="datetime1">
              <a:rPr lang="lt-LT" smtClean="0"/>
              <a:t>2013 11 13</a:t>
            </a:fld>
            <a:endParaRPr lang="lt-LT" dirty="0"/>
          </a:p>
        </p:txBody>
      </p:sp>
      <p:sp>
        <p:nvSpPr>
          <p:cNvPr id="4" name="3 poraštės vietos rezervavimo ženklas"/>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lt-LT" sz="1200"/>
            </a:lvl1pPr>
          </a:lstStyle>
          <a:p>
            <a:endParaRPr lang="lt-LT" dirty="0"/>
          </a:p>
        </p:txBody>
      </p:sp>
      <p:sp>
        <p:nvSpPr>
          <p:cNvPr id="5" name="4 skaidrės numerio vietos rezervavimo ženklas"/>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lt-LT" sz="1200"/>
            </a:lvl1pPr>
          </a:lstStyle>
          <a:p>
            <a:fld id="{51C54FC3-7019-4130-999F-2934A1BA0844}" type="slidenum">
              <a:rPr lang="lt-LT" smtClean="0"/>
              <a:t>‹#›</a:t>
            </a:fld>
            <a:endParaRPr lang="lt-LT" dirty="0"/>
          </a:p>
        </p:txBody>
      </p:sp>
    </p:spTree>
    <p:extLst>
      <p:ext uri="{BB962C8B-B14F-4D97-AF65-F5344CB8AC3E}">
        <p14:creationId xmlns:p14="http://schemas.microsoft.com/office/powerpoint/2010/main" val="25604331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antraštės vietos rezervavimo ženklas"/>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lt-LT" sz="1200"/>
            </a:lvl1pPr>
          </a:lstStyle>
          <a:p>
            <a:endParaRPr lang="lt-LT" dirty="0"/>
          </a:p>
        </p:txBody>
      </p:sp>
      <p:sp>
        <p:nvSpPr>
          <p:cNvPr id="3" name="2 datos vietos rezervavimo ženklas"/>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lt-LT" sz="1200"/>
            </a:lvl1pPr>
          </a:lstStyle>
          <a:p>
            <a:fld id="{80C6F426-3F10-44A1-B869-BC923A1DB20A}" type="datetime1">
              <a:rPr lang="lt-LT" smtClean="0"/>
              <a:pPr/>
              <a:t>2013 11 13</a:t>
            </a:fld>
            <a:endParaRPr lang="lt-LT" dirty="0"/>
          </a:p>
        </p:txBody>
      </p:sp>
      <p:sp>
        <p:nvSpPr>
          <p:cNvPr id="4" name="3 skaidrės vaizdo vietos rezervavimo ženklas"/>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lt-LT" dirty="0"/>
          </a:p>
        </p:txBody>
      </p:sp>
      <p:sp>
        <p:nvSpPr>
          <p:cNvPr id="5" name="4 pastabų vietos rezervavimo ženklas"/>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lt-LT" dirty="0"/>
              <a:t>Spustelėkite, kad redaguotumėte ruošinio teksto stilius</a:t>
            </a:r>
          </a:p>
          <a:p>
            <a:pPr lvl="1"/>
            <a:r>
              <a:rPr lang="lt-LT" dirty="0"/>
              <a:t>Antras lygis</a:t>
            </a:r>
          </a:p>
          <a:p>
            <a:pPr lvl="2"/>
            <a:r>
              <a:rPr lang="lt-LT" dirty="0"/>
              <a:t>Trečias lygis</a:t>
            </a:r>
          </a:p>
          <a:p>
            <a:pPr lvl="3"/>
            <a:r>
              <a:rPr lang="lt-LT" dirty="0"/>
              <a:t>Ketvirtas lygis</a:t>
            </a:r>
          </a:p>
          <a:p>
            <a:pPr lvl="4"/>
            <a:r>
              <a:rPr lang="lt-LT" dirty="0"/>
              <a:t>Penktas lygis</a:t>
            </a:r>
          </a:p>
        </p:txBody>
      </p:sp>
      <p:sp>
        <p:nvSpPr>
          <p:cNvPr id="6" name="5 poraštės vietos rezervavimo ženklas"/>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lt-LT" sz="1200"/>
            </a:lvl1pPr>
          </a:lstStyle>
          <a:p>
            <a:endParaRPr lang="lt-LT" dirty="0"/>
          </a:p>
        </p:txBody>
      </p:sp>
      <p:sp>
        <p:nvSpPr>
          <p:cNvPr id="7" name="6 skaidrės numerio vietos rezervavimo ženklas"/>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lt-LT" sz="1200"/>
            </a:lvl1pPr>
          </a:lstStyle>
          <a:p>
            <a:fld id="{FB1DC21C-4BBA-449A-9AC6-2347AA4403EC}" type="slidenum">
              <a:rPr lang="lt-LT" smtClean="0"/>
              <a:t>‹#›</a:t>
            </a:fld>
            <a:endParaRPr lang="lt-LT" dirty="0"/>
          </a:p>
        </p:txBody>
      </p:sp>
    </p:spTree>
    <p:extLst>
      <p:ext uri="{BB962C8B-B14F-4D97-AF65-F5344CB8AC3E}">
        <p14:creationId xmlns:p14="http://schemas.microsoft.com/office/powerpoint/2010/main" val="1941775366"/>
      </p:ext>
    </p:extLst>
  </p:cSld>
  <p:clrMap bg1="lt1" tx1="dk1" bg2="lt2" tx2="dk2" accent1="accent1" accent2="accent2" accent3="accent3" accent4="accent4" accent5="accent5" accent6="accent6" hlink="hlink" folHlink="folHlink"/>
  <p:notesStyle>
    <a:lvl1pPr marL="0" algn="l" defTabSz="914400" rtl="0" eaLnBrk="1" latinLnBrk="0" hangingPunct="1">
      <a:defRPr lang="lt-LT" sz="1200" kern="1200">
        <a:solidFill>
          <a:schemeClr val="tx1"/>
        </a:solidFill>
        <a:latin typeface="+mn-lt"/>
        <a:ea typeface="+mn-ea"/>
        <a:cs typeface="+mn-cs"/>
      </a:defRPr>
    </a:lvl1pPr>
    <a:lvl2pPr marL="457200" algn="l" defTabSz="914400" rtl="0" eaLnBrk="1" latinLnBrk="0" hangingPunct="1">
      <a:defRPr lang="lt-LT" sz="1200" kern="1200">
        <a:solidFill>
          <a:schemeClr val="tx1"/>
        </a:solidFill>
        <a:latin typeface="+mn-lt"/>
        <a:ea typeface="+mn-ea"/>
        <a:cs typeface="+mn-cs"/>
      </a:defRPr>
    </a:lvl2pPr>
    <a:lvl3pPr marL="914400" algn="l" defTabSz="914400" rtl="0" eaLnBrk="1" latinLnBrk="0" hangingPunct="1">
      <a:defRPr lang="lt-LT" sz="1200" kern="1200">
        <a:solidFill>
          <a:schemeClr val="tx1"/>
        </a:solidFill>
        <a:latin typeface="+mn-lt"/>
        <a:ea typeface="+mn-ea"/>
        <a:cs typeface="+mn-cs"/>
      </a:defRPr>
    </a:lvl3pPr>
    <a:lvl4pPr marL="1371600" algn="l" defTabSz="914400" rtl="0" eaLnBrk="1" latinLnBrk="0" hangingPunct="1">
      <a:defRPr lang="lt-LT" sz="1200" kern="1200">
        <a:solidFill>
          <a:schemeClr val="tx1"/>
        </a:solidFill>
        <a:latin typeface="+mn-lt"/>
        <a:ea typeface="+mn-ea"/>
        <a:cs typeface="+mn-cs"/>
      </a:defRPr>
    </a:lvl4pPr>
    <a:lvl5pPr marL="1828800" algn="l" defTabSz="914400" rtl="0" eaLnBrk="1" latinLnBrk="0" hangingPunct="1">
      <a:defRPr lang="lt-LT" sz="1200" kern="1200">
        <a:solidFill>
          <a:schemeClr val="tx1"/>
        </a:solidFill>
        <a:latin typeface="+mn-lt"/>
        <a:ea typeface="+mn-ea"/>
        <a:cs typeface="+mn-cs"/>
      </a:defRPr>
    </a:lvl5pPr>
    <a:lvl6pPr marL="2286000" algn="l" defTabSz="914400" rtl="0" eaLnBrk="1" latinLnBrk="0" hangingPunct="1">
      <a:defRPr lang="lt-LT" sz="1200" kern="1200">
        <a:solidFill>
          <a:schemeClr val="tx1"/>
        </a:solidFill>
        <a:latin typeface="+mn-lt"/>
        <a:ea typeface="+mn-ea"/>
        <a:cs typeface="+mn-cs"/>
      </a:defRPr>
    </a:lvl6pPr>
    <a:lvl7pPr marL="2743200" algn="l" defTabSz="914400" rtl="0" eaLnBrk="1" latinLnBrk="0" hangingPunct="1">
      <a:defRPr lang="lt-LT" sz="1200" kern="1200">
        <a:solidFill>
          <a:schemeClr val="tx1"/>
        </a:solidFill>
        <a:latin typeface="+mn-lt"/>
        <a:ea typeface="+mn-ea"/>
        <a:cs typeface="+mn-cs"/>
      </a:defRPr>
    </a:lvl7pPr>
    <a:lvl8pPr marL="3200400" algn="l" defTabSz="914400" rtl="0" eaLnBrk="1" latinLnBrk="0" hangingPunct="1">
      <a:defRPr lang="lt-LT" sz="1200" kern="1200">
        <a:solidFill>
          <a:schemeClr val="tx1"/>
        </a:solidFill>
        <a:latin typeface="+mn-lt"/>
        <a:ea typeface="+mn-ea"/>
        <a:cs typeface="+mn-cs"/>
      </a:defRPr>
    </a:lvl8pPr>
    <a:lvl9pPr marL="3657600" algn="l" defTabSz="914400" rtl="0" eaLnBrk="1" latinLnBrk="0" hangingPunct="1">
      <a:defRPr lang="lt-LT"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kaidrės vaizdo vietos rezervavimo ženklas"/>
          <p:cNvSpPr>
            <a:spLocks noGrp="1" noRot="1" noChangeAspect="1"/>
          </p:cNvSpPr>
          <p:nvPr>
            <p:ph type="sldImg"/>
          </p:nvPr>
        </p:nvSpPr>
        <p:spPr/>
      </p:sp>
      <p:sp>
        <p:nvSpPr>
          <p:cNvPr id="4" name="3 skaidrės numerio vietos rezervavimo ženklas"/>
          <p:cNvSpPr>
            <a:spLocks noGrp="1"/>
          </p:cNvSpPr>
          <p:nvPr>
            <p:ph type="sldNum" sz="quarter" idx="10"/>
          </p:nvPr>
        </p:nvSpPr>
        <p:spPr/>
        <p:txBody>
          <a:bodyPr/>
          <a:lstStyle/>
          <a:p>
            <a:fld id="{FB1DC21C-4BBA-449A-9AC6-2347AA4403EC}" type="slidenum">
              <a:rPr lang="lt-LT" smtClean="0"/>
              <a:t>1</a:t>
            </a:fld>
            <a:endParaRPr lang="lt-LT"/>
          </a:p>
        </p:txBody>
      </p:sp>
      <p:sp>
        <p:nvSpPr>
          <p:cNvPr id="5" name="4 pastabų vietos rezervavimo ženklas"/>
          <p:cNvSpPr>
            <a:spLocks noGrp="1"/>
          </p:cNvSpPr>
          <p:nvPr>
            <p:ph type="body" sz="quarter" idx="11"/>
          </p:nvPr>
        </p:nvSpPr>
        <p:spPr/>
        <p:txBody>
          <a:bodyPr/>
          <a:lstStyle/>
          <a:p>
            <a:r>
              <a:rPr lang="lt-LT" dirty="0"/>
              <a:t>Norėdami pakeisti šį kvietimą, tiesiog pažymėkite pavyzdžio tekstą, o tada įveskite savo informaciją apie renginį. Arba jeigu norėtumėte geriau pradėti viską iš naujo, paspauskite skirtuke Pagrindinis esantį mygtuką Nauja skaidrė, kad įterptumėte naują kvietimų puslapį. Dabar įveskite savo tekstą ten, kuri yra tušti vietos rezervavimo ženklai.</a:t>
            </a:r>
          </a:p>
        </p:txBody>
      </p:sp>
    </p:spTree>
    <p:extLst>
      <p:ext uri="{BB962C8B-B14F-4D97-AF65-F5344CB8AC3E}">
        <p14:creationId xmlns:p14="http://schemas.microsoft.com/office/powerpoint/2010/main" val="27507008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 kvietimai">
    <p:spTree>
      <p:nvGrpSpPr>
        <p:cNvPr id="1" name=""/>
        <p:cNvGrpSpPr/>
        <p:nvPr/>
      </p:nvGrpSpPr>
      <p:grpSpPr>
        <a:xfrm>
          <a:off x="0" y="0"/>
          <a:ext cx="0" cy="0"/>
          <a:chOff x="0" y="0"/>
          <a:chExt cx="0" cy="0"/>
        </a:xfrm>
      </p:grpSpPr>
      <p:sp>
        <p:nvSpPr>
          <p:cNvPr id="43" name="5 stačiakampis"/>
          <p:cNvSpPr>
            <a:spLocks noChangeArrowheads="1"/>
          </p:cNvSpPr>
          <p:nvPr userDrawn="1"/>
        </p:nvSpPr>
        <p:spPr bwMode="auto">
          <a:xfrm>
            <a:off x="1143000" y="1167893"/>
            <a:ext cx="5486400" cy="3657600"/>
          </a:xfrm>
          <a:prstGeom prst="rect">
            <a:avLst/>
          </a:prstGeom>
          <a:solidFill>
            <a:schemeClr val="tx1"/>
          </a:solidFill>
          <a:ln>
            <a:noFill/>
          </a:ln>
        </p:spPr>
        <p:txBody>
          <a:bodyPr vert="horz" wrap="square" lIns="91440" tIns="45720" rIns="91440" bIns="45720" numCol="1" anchor="t" anchorCtr="0" compatLnSpc="1">
            <a:prstTxWarp prst="textNoShape">
              <a:avLst/>
            </a:prstTxWarp>
          </a:bodyPr>
          <a:lstStyle/>
          <a:p>
            <a:endParaRPr lang="lt-LT" dirty="0"/>
          </a:p>
        </p:txBody>
      </p:sp>
      <p:pic>
        <p:nvPicPr>
          <p:cNvPr id="44" name="43 paveikslėlis"/>
          <p:cNvPicPr preferRelativeResize="0">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143000" y="1167893"/>
            <a:ext cx="5486400" cy="3655907"/>
          </a:xfrm>
          <a:prstGeom prst="rect">
            <a:avLst/>
          </a:prstGeom>
        </p:spPr>
      </p:pic>
      <p:sp>
        <p:nvSpPr>
          <p:cNvPr id="45" name="5 stačiakampis"/>
          <p:cNvSpPr>
            <a:spLocks noChangeArrowheads="1"/>
          </p:cNvSpPr>
          <p:nvPr userDrawn="1"/>
        </p:nvSpPr>
        <p:spPr bwMode="auto">
          <a:xfrm>
            <a:off x="1143000" y="1849294"/>
            <a:ext cx="5486400" cy="22832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lt-LT" dirty="0"/>
          </a:p>
        </p:txBody>
      </p:sp>
      <p:sp>
        <p:nvSpPr>
          <p:cNvPr id="46" name="13 laisva forma"/>
          <p:cNvSpPr>
            <a:spLocks/>
          </p:cNvSpPr>
          <p:nvPr userDrawn="1"/>
        </p:nvSpPr>
        <p:spPr bwMode="auto">
          <a:xfrm>
            <a:off x="1435458" y="1386461"/>
            <a:ext cx="4901486" cy="3222329"/>
          </a:xfrm>
          <a:custGeom>
            <a:avLst/>
            <a:gdLst>
              <a:gd name="T0" fmla="*/ 1779 w 1779"/>
              <a:gd name="T1" fmla="*/ 771 h 1542"/>
              <a:gd name="T2" fmla="*/ 1713 w 1779"/>
              <a:gd name="T3" fmla="*/ 489 h 1542"/>
              <a:gd name="T4" fmla="*/ 1594 w 1779"/>
              <a:gd name="T5" fmla="*/ 356 h 1542"/>
              <a:gd name="T6" fmla="*/ 1415 w 1779"/>
              <a:gd name="T7" fmla="*/ 95 h 1542"/>
              <a:gd name="T8" fmla="*/ 889 w 1779"/>
              <a:gd name="T9" fmla="*/ 0 h 1542"/>
              <a:gd name="T10" fmla="*/ 364 w 1779"/>
              <a:gd name="T11" fmla="*/ 95 h 1542"/>
              <a:gd name="T12" fmla="*/ 185 w 1779"/>
              <a:gd name="T13" fmla="*/ 356 h 1542"/>
              <a:gd name="T14" fmla="*/ 65 w 1779"/>
              <a:gd name="T15" fmla="*/ 489 h 1542"/>
              <a:gd name="T16" fmla="*/ 0 w 1779"/>
              <a:gd name="T17" fmla="*/ 771 h 1542"/>
              <a:gd name="T18" fmla="*/ 65 w 1779"/>
              <a:gd name="T19" fmla="*/ 1053 h 1542"/>
              <a:gd name="T20" fmla="*/ 185 w 1779"/>
              <a:gd name="T21" fmla="*/ 1186 h 1542"/>
              <a:gd name="T22" fmla="*/ 364 w 1779"/>
              <a:gd name="T23" fmla="*/ 1447 h 1542"/>
              <a:gd name="T24" fmla="*/ 889 w 1779"/>
              <a:gd name="T25" fmla="*/ 1542 h 1542"/>
              <a:gd name="T26" fmla="*/ 1415 w 1779"/>
              <a:gd name="T27" fmla="*/ 1447 h 1542"/>
              <a:gd name="T28" fmla="*/ 1594 w 1779"/>
              <a:gd name="T29" fmla="*/ 1186 h 1542"/>
              <a:gd name="T30" fmla="*/ 1713 w 1779"/>
              <a:gd name="T31" fmla="*/ 1053 h 1542"/>
              <a:gd name="T32" fmla="*/ 1779 w 1779"/>
              <a:gd name="T33" fmla="*/ 771 h 1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79" h="1542">
                <a:moveTo>
                  <a:pt x="1779" y="771"/>
                </a:moveTo>
                <a:cubicBezTo>
                  <a:pt x="1660" y="706"/>
                  <a:pt x="1717" y="658"/>
                  <a:pt x="1713" y="489"/>
                </a:cubicBezTo>
                <a:cubicBezTo>
                  <a:pt x="1709" y="319"/>
                  <a:pt x="1594" y="356"/>
                  <a:pt x="1594" y="356"/>
                </a:cubicBezTo>
                <a:cubicBezTo>
                  <a:pt x="1594" y="356"/>
                  <a:pt x="1712" y="88"/>
                  <a:pt x="1415" y="95"/>
                </a:cubicBezTo>
                <a:cubicBezTo>
                  <a:pt x="1117" y="102"/>
                  <a:pt x="971" y="279"/>
                  <a:pt x="889" y="0"/>
                </a:cubicBezTo>
                <a:cubicBezTo>
                  <a:pt x="808" y="279"/>
                  <a:pt x="661" y="102"/>
                  <a:pt x="364" y="95"/>
                </a:cubicBezTo>
                <a:cubicBezTo>
                  <a:pt x="66" y="88"/>
                  <a:pt x="185" y="356"/>
                  <a:pt x="185" y="356"/>
                </a:cubicBezTo>
                <a:cubicBezTo>
                  <a:pt x="185" y="356"/>
                  <a:pt x="69" y="319"/>
                  <a:pt x="65" y="489"/>
                </a:cubicBezTo>
                <a:cubicBezTo>
                  <a:pt x="61" y="658"/>
                  <a:pt x="118" y="706"/>
                  <a:pt x="0" y="771"/>
                </a:cubicBezTo>
                <a:cubicBezTo>
                  <a:pt x="118" y="836"/>
                  <a:pt x="61" y="884"/>
                  <a:pt x="65" y="1053"/>
                </a:cubicBezTo>
                <a:cubicBezTo>
                  <a:pt x="69" y="1223"/>
                  <a:pt x="185" y="1186"/>
                  <a:pt x="185" y="1186"/>
                </a:cubicBezTo>
                <a:cubicBezTo>
                  <a:pt x="185" y="1186"/>
                  <a:pt x="66" y="1454"/>
                  <a:pt x="364" y="1447"/>
                </a:cubicBezTo>
                <a:cubicBezTo>
                  <a:pt x="661" y="1440"/>
                  <a:pt x="808" y="1263"/>
                  <a:pt x="889" y="1542"/>
                </a:cubicBezTo>
                <a:cubicBezTo>
                  <a:pt x="971" y="1263"/>
                  <a:pt x="1117" y="1440"/>
                  <a:pt x="1415" y="1447"/>
                </a:cubicBezTo>
                <a:cubicBezTo>
                  <a:pt x="1712" y="1454"/>
                  <a:pt x="1594" y="1186"/>
                  <a:pt x="1594" y="1186"/>
                </a:cubicBezTo>
                <a:cubicBezTo>
                  <a:pt x="1594" y="1186"/>
                  <a:pt x="1709" y="1223"/>
                  <a:pt x="1713" y="1053"/>
                </a:cubicBezTo>
                <a:cubicBezTo>
                  <a:pt x="1717" y="884"/>
                  <a:pt x="1660" y="836"/>
                  <a:pt x="1779" y="771"/>
                </a:cubicBezTo>
                <a:close/>
              </a:path>
            </a:pathLst>
          </a:custGeom>
          <a:solidFill>
            <a:schemeClr val="bg1"/>
          </a:solidFill>
          <a:ln w="88900">
            <a:solidFill>
              <a:schemeClr val="accent1"/>
            </a:solidFill>
            <a:miter lim="800000"/>
          </a:ln>
          <a:effectLst>
            <a:outerShdw blurRad="863600" dir="5400000" algn="ctr" rotWithShape="0">
              <a:prstClr val="black">
                <a:alpha val="75000"/>
              </a:prstClr>
            </a:outerShdw>
          </a:effectLst>
        </p:spPr>
        <p:txBody>
          <a:bodyPr vert="horz" wrap="square" lIns="91440" tIns="45720" rIns="91440" bIns="45720" numCol="1" anchor="t" anchorCtr="0" compatLnSpc="1">
            <a:prstTxWarp prst="textNoShape">
              <a:avLst/>
            </a:prstTxWarp>
          </a:bodyPr>
          <a:lstStyle/>
          <a:p>
            <a:endParaRPr lang="lt-LT" dirty="0"/>
          </a:p>
        </p:txBody>
      </p:sp>
      <p:sp>
        <p:nvSpPr>
          <p:cNvPr id="47" name="37 teksto vietos rezervavimo ženklas"/>
          <p:cNvSpPr>
            <a:spLocks noGrp="1"/>
          </p:cNvSpPr>
          <p:nvPr>
            <p:ph type="body" sz="quarter" idx="10" hasCustomPrompt="1"/>
          </p:nvPr>
        </p:nvSpPr>
        <p:spPr>
          <a:xfrm>
            <a:off x="2017154" y="1744584"/>
            <a:ext cx="3738092" cy="986037"/>
          </a:xfrm>
        </p:spPr>
        <p:txBody>
          <a:bodyPr anchor="ctr">
            <a:noAutofit/>
          </a:bodyPr>
          <a:lstStyle>
            <a:lvl1pPr marL="0" indent="0" algn="ctr" latinLnBrk="0">
              <a:lnSpc>
                <a:spcPct val="100000"/>
              </a:lnSpc>
              <a:spcBef>
                <a:spcPts val="0"/>
              </a:spcBef>
              <a:buNone/>
              <a:defRPr lang="lt-LT" sz="2800" cap="none" baseline="0">
                <a:solidFill>
                  <a:schemeClr val="tx1"/>
                </a:solidFill>
                <a:effectLst>
                  <a:outerShdw dist="38100" dir="8100000" algn="ctr" rotWithShape="0">
                    <a:schemeClr val="bg2">
                      <a:lumMod val="75000"/>
                    </a:schemeClr>
                  </a:outerShdw>
                </a:effectLst>
                <a:latin typeface="+mj-lt"/>
              </a:defRPr>
            </a:lvl1pPr>
            <a:lvl2pPr marL="388620" indent="0" algn="r" latinLnBrk="0">
              <a:buNone/>
              <a:defRPr lang="lt-LT" sz="2800" cap="all" baseline="0">
                <a:solidFill>
                  <a:schemeClr val="bg1"/>
                </a:solidFill>
                <a:latin typeface="+mj-lt"/>
              </a:defRPr>
            </a:lvl2pPr>
            <a:lvl3pPr marL="777240" indent="0" algn="r" latinLnBrk="0">
              <a:buNone/>
              <a:defRPr lang="lt-LT" sz="2800" cap="all" baseline="0">
                <a:solidFill>
                  <a:schemeClr val="bg1"/>
                </a:solidFill>
                <a:latin typeface="+mj-lt"/>
              </a:defRPr>
            </a:lvl3pPr>
            <a:lvl4pPr marL="1165860" indent="0" algn="r" latinLnBrk="0">
              <a:buNone/>
              <a:defRPr lang="lt-LT" sz="2800" cap="all" baseline="0">
                <a:solidFill>
                  <a:schemeClr val="bg1"/>
                </a:solidFill>
                <a:latin typeface="+mj-lt"/>
              </a:defRPr>
            </a:lvl4pPr>
            <a:lvl5pPr marL="1554480" indent="0" algn="r" latinLnBrk="0">
              <a:buNone/>
              <a:defRPr lang="lt-LT" sz="2800" cap="all" baseline="0">
                <a:solidFill>
                  <a:schemeClr val="bg1"/>
                </a:solidFill>
                <a:latin typeface="+mj-lt"/>
              </a:defRPr>
            </a:lvl5pPr>
          </a:lstStyle>
          <a:p>
            <a:pPr lvl="0"/>
            <a:r>
              <a:rPr lang="lt-LT" dirty="0"/>
              <a:t>Spustelėkite, kad įterptumėte tekstą</a:t>
            </a:r>
          </a:p>
        </p:txBody>
      </p:sp>
      <p:sp>
        <p:nvSpPr>
          <p:cNvPr id="48" name="37 teksto vietos rezervavimo ženklas"/>
          <p:cNvSpPr>
            <a:spLocks noGrp="1"/>
          </p:cNvSpPr>
          <p:nvPr>
            <p:ph type="body" sz="quarter" idx="11" hasCustomPrompt="1"/>
          </p:nvPr>
        </p:nvSpPr>
        <p:spPr>
          <a:xfrm>
            <a:off x="2017154" y="2790992"/>
            <a:ext cx="3738092" cy="630528"/>
          </a:xfrm>
        </p:spPr>
        <p:txBody>
          <a:bodyPr anchor="ctr">
            <a:noAutofit/>
          </a:bodyPr>
          <a:lstStyle>
            <a:lvl1pPr marL="0" indent="0" algn="ctr" latinLnBrk="0">
              <a:lnSpc>
                <a:spcPct val="100000"/>
              </a:lnSpc>
              <a:spcBef>
                <a:spcPts val="0"/>
              </a:spcBef>
              <a:buNone/>
              <a:defRPr lang="lt-LT" sz="1600" cap="none" baseline="0">
                <a:solidFill>
                  <a:schemeClr val="accent1"/>
                </a:solidFill>
                <a:effectLst/>
                <a:latin typeface="+mn-lt"/>
              </a:defRPr>
            </a:lvl1pPr>
            <a:lvl2pPr marL="388620" indent="0" algn="r" latinLnBrk="0">
              <a:buNone/>
              <a:defRPr lang="lt-LT" sz="2800" cap="all" baseline="0">
                <a:solidFill>
                  <a:schemeClr val="bg1"/>
                </a:solidFill>
                <a:latin typeface="+mj-lt"/>
              </a:defRPr>
            </a:lvl2pPr>
            <a:lvl3pPr marL="777240" indent="0" algn="r" latinLnBrk="0">
              <a:buNone/>
              <a:defRPr lang="lt-LT" sz="2800" cap="all" baseline="0">
                <a:solidFill>
                  <a:schemeClr val="bg1"/>
                </a:solidFill>
                <a:latin typeface="+mj-lt"/>
              </a:defRPr>
            </a:lvl3pPr>
            <a:lvl4pPr marL="1165860" indent="0" algn="r" latinLnBrk="0">
              <a:buNone/>
              <a:defRPr lang="lt-LT" sz="2800" cap="all" baseline="0">
                <a:solidFill>
                  <a:schemeClr val="bg1"/>
                </a:solidFill>
                <a:latin typeface="+mj-lt"/>
              </a:defRPr>
            </a:lvl4pPr>
            <a:lvl5pPr marL="1554480" indent="0" algn="r" latinLnBrk="0">
              <a:buNone/>
              <a:defRPr lang="lt-LT" sz="2800" cap="all" baseline="0">
                <a:solidFill>
                  <a:schemeClr val="bg1"/>
                </a:solidFill>
                <a:latin typeface="+mj-lt"/>
              </a:defRPr>
            </a:lvl5pPr>
          </a:lstStyle>
          <a:p>
            <a:pPr lvl="0"/>
            <a:r>
              <a:rPr lang="lt-LT" dirty="0"/>
              <a:t>Spustelėkite, kad įterptumėte tekstą</a:t>
            </a:r>
          </a:p>
        </p:txBody>
      </p:sp>
      <p:sp>
        <p:nvSpPr>
          <p:cNvPr id="49" name="37 teksto vietos rezervavimo ženklas"/>
          <p:cNvSpPr>
            <a:spLocks noGrp="1"/>
          </p:cNvSpPr>
          <p:nvPr>
            <p:ph type="body" sz="quarter" idx="12" hasCustomPrompt="1"/>
          </p:nvPr>
        </p:nvSpPr>
        <p:spPr>
          <a:xfrm>
            <a:off x="2017154" y="3481891"/>
            <a:ext cx="3738092" cy="804359"/>
          </a:xfrm>
        </p:spPr>
        <p:txBody>
          <a:bodyPr anchor="t">
            <a:noAutofit/>
          </a:bodyPr>
          <a:lstStyle>
            <a:lvl1pPr marL="0" indent="0" algn="ctr" latinLnBrk="0">
              <a:lnSpc>
                <a:spcPct val="100000"/>
              </a:lnSpc>
              <a:spcBef>
                <a:spcPts val="300"/>
              </a:spcBef>
              <a:buNone/>
              <a:defRPr lang="lt-LT" sz="1100" cap="none" baseline="0">
                <a:solidFill>
                  <a:schemeClr val="tx1"/>
                </a:solidFill>
                <a:effectLst/>
                <a:latin typeface="+mn-lt"/>
              </a:defRPr>
            </a:lvl1pPr>
            <a:lvl2pPr marL="388620" indent="0" algn="r" latinLnBrk="0">
              <a:buNone/>
              <a:defRPr lang="lt-LT" sz="2800" cap="all" baseline="0">
                <a:solidFill>
                  <a:schemeClr val="bg1"/>
                </a:solidFill>
                <a:latin typeface="+mj-lt"/>
              </a:defRPr>
            </a:lvl2pPr>
            <a:lvl3pPr marL="777240" indent="0" algn="r" latinLnBrk="0">
              <a:buNone/>
              <a:defRPr lang="lt-LT" sz="2800" cap="all" baseline="0">
                <a:solidFill>
                  <a:schemeClr val="bg1"/>
                </a:solidFill>
                <a:latin typeface="+mj-lt"/>
              </a:defRPr>
            </a:lvl3pPr>
            <a:lvl4pPr marL="1165860" indent="0" algn="r" latinLnBrk="0">
              <a:buNone/>
              <a:defRPr lang="lt-LT" sz="2800" cap="all" baseline="0">
                <a:solidFill>
                  <a:schemeClr val="bg1"/>
                </a:solidFill>
                <a:latin typeface="+mj-lt"/>
              </a:defRPr>
            </a:lvl4pPr>
            <a:lvl5pPr marL="1554480" indent="0" algn="r" latinLnBrk="0">
              <a:buNone/>
              <a:defRPr lang="lt-LT" sz="2800" cap="all" baseline="0">
                <a:solidFill>
                  <a:schemeClr val="bg1"/>
                </a:solidFill>
                <a:latin typeface="+mj-lt"/>
              </a:defRPr>
            </a:lvl5pPr>
          </a:lstStyle>
          <a:p>
            <a:pPr lvl="0"/>
            <a:r>
              <a:rPr lang="lt-LT" dirty="0"/>
              <a:t>Spustelėkite, kad įterptumėte tekstą</a:t>
            </a:r>
          </a:p>
        </p:txBody>
      </p:sp>
      <p:sp>
        <p:nvSpPr>
          <p:cNvPr id="57" name="5 stačiakampis"/>
          <p:cNvSpPr>
            <a:spLocks noChangeArrowheads="1"/>
          </p:cNvSpPr>
          <p:nvPr userDrawn="1"/>
        </p:nvSpPr>
        <p:spPr bwMode="auto">
          <a:xfrm>
            <a:off x="1143000" y="5235003"/>
            <a:ext cx="5486400" cy="3657600"/>
          </a:xfrm>
          <a:prstGeom prst="rect">
            <a:avLst/>
          </a:prstGeom>
          <a:solidFill>
            <a:schemeClr val="tx1"/>
          </a:solidFill>
          <a:ln>
            <a:noFill/>
          </a:ln>
        </p:spPr>
        <p:txBody>
          <a:bodyPr vert="horz" wrap="square" lIns="91440" tIns="45720" rIns="91440" bIns="45720" numCol="1" anchor="t" anchorCtr="0" compatLnSpc="1">
            <a:prstTxWarp prst="textNoShape">
              <a:avLst/>
            </a:prstTxWarp>
          </a:bodyPr>
          <a:lstStyle/>
          <a:p>
            <a:endParaRPr lang="lt-LT" dirty="0"/>
          </a:p>
        </p:txBody>
      </p:sp>
      <p:pic>
        <p:nvPicPr>
          <p:cNvPr id="58" name="57 paveikslėlis"/>
          <p:cNvPicPr preferRelativeResize="0">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143000" y="5235003"/>
            <a:ext cx="5486400" cy="3655907"/>
          </a:xfrm>
          <a:prstGeom prst="rect">
            <a:avLst/>
          </a:prstGeom>
        </p:spPr>
      </p:pic>
      <p:sp>
        <p:nvSpPr>
          <p:cNvPr id="59" name="5 stačiakampis"/>
          <p:cNvSpPr>
            <a:spLocks noChangeArrowheads="1"/>
          </p:cNvSpPr>
          <p:nvPr userDrawn="1"/>
        </p:nvSpPr>
        <p:spPr bwMode="auto">
          <a:xfrm>
            <a:off x="1143000" y="5916404"/>
            <a:ext cx="5486400" cy="22832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lt-LT" dirty="0"/>
          </a:p>
        </p:txBody>
      </p:sp>
      <p:sp>
        <p:nvSpPr>
          <p:cNvPr id="60" name="13 laisva forma"/>
          <p:cNvSpPr>
            <a:spLocks/>
          </p:cNvSpPr>
          <p:nvPr userDrawn="1"/>
        </p:nvSpPr>
        <p:spPr bwMode="auto">
          <a:xfrm>
            <a:off x="1435458" y="5453571"/>
            <a:ext cx="4901486" cy="3222329"/>
          </a:xfrm>
          <a:custGeom>
            <a:avLst/>
            <a:gdLst>
              <a:gd name="T0" fmla="*/ 1779 w 1779"/>
              <a:gd name="T1" fmla="*/ 771 h 1542"/>
              <a:gd name="T2" fmla="*/ 1713 w 1779"/>
              <a:gd name="T3" fmla="*/ 489 h 1542"/>
              <a:gd name="T4" fmla="*/ 1594 w 1779"/>
              <a:gd name="T5" fmla="*/ 356 h 1542"/>
              <a:gd name="T6" fmla="*/ 1415 w 1779"/>
              <a:gd name="T7" fmla="*/ 95 h 1542"/>
              <a:gd name="T8" fmla="*/ 889 w 1779"/>
              <a:gd name="T9" fmla="*/ 0 h 1542"/>
              <a:gd name="T10" fmla="*/ 364 w 1779"/>
              <a:gd name="T11" fmla="*/ 95 h 1542"/>
              <a:gd name="T12" fmla="*/ 185 w 1779"/>
              <a:gd name="T13" fmla="*/ 356 h 1542"/>
              <a:gd name="T14" fmla="*/ 65 w 1779"/>
              <a:gd name="T15" fmla="*/ 489 h 1542"/>
              <a:gd name="T16" fmla="*/ 0 w 1779"/>
              <a:gd name="T17" fmla="*/ 771 h 1542"/>
              <a:gd name="T18" fmla="*/ 65 w 1779"/>
              <a:gd name="T19" fmla="*/ 1053 h 1542"/>
              <a:gd name="T20" fmla="*/ 185 w 1779"/>
              <a:gd name="T21" fmla="*/ 1186 h 1542"/>
              <a:gd name="T22" fmla="*/ 364 w 1779"/>
              <a:gd name="T23" fmla="*/ 1447 h 1542"/>
              <a:gd name="T24" fmla="*/ 889 w 1779"/>
              <a:gd name="T25" fmla="*/ 1542 h 1542"/>
              <a:gd name="T26" fmla="*/ 1415 w 1779"/>
              <a:gd name="T27" fmla="*/ 1447 h 1542"/>
              <a:gd name="T28" fmla="*/ 1594 w 1779"/>
              <a:gd name="T29" fmla="*/ 1186 h 1542"/>
              <a:gd name="T30" fmla="*/ 1713 w 1779"/>
              <a:gd name="T31" fmla="*/ 1053 h 1542"/>
              <a:gd name="T32" fmla="*/ 1779 w 1779"/>
              <a:gd name="T33" fmla="*/ 771 h 1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79" h="1542">
                <a:moveTo>
                  <a:pt x="1779" y="771"/>
                </a:moveTo>
                <a:cubicBezTo>
                  <a:pt x="1660" y="706"/>
                  <a:pt x="1717" y="658"/>
                  <a:pt x="1713" y="489"/>
                </a:cubicBezTo>
                <a:cubicBezTo>
                  <a:pt x="1709" y="319"/>
                  <a:pt x="1594" y="356"/>
                  <a:pt x="1594" y="356"/>
                </a:cubicBezTo>
                <a:cubicBezTo>
                  <a:pt x="1594" y="356"/>
                  <a:pt x="1712" y="88"/>
                  <a:pt x="1415" y="95"/>
                </a:cubicBezTo>
                <a:cubicBezTo>
                  <a:pt x="1117" y="102"/>
                  <a:pt x="971" y="279"/>
                  <a:pt x="889" y="0"/>
                </a:cubicBezTo>
                <a:cubicBezTo>
                  <a:pt x="808" y="279"/>
                  <a:pt x="661" y="102"/>
                  <a:pt x="364" y="95"/>
                </a:cubicBezTo>
                <a:cubicBezTo>
                  <a:pt x="66" y="88"/>
                  <a:pt x="185" y="356"/>
                  <a:pt x="185" y="356"/>
                </a:cubicBezTo>
                <a:cubicBezTo>
                  <a:pt x="185" y="356"/>
                  <a:pt x="69" y="319"/>
                  <a:pt x="65" y="489"/>
                </a:cubicBezTo>
                <a:cubicBezTo>
                  <a:pt x="61" y="658"/>
                  <a:pt x="118" y="706"/>
                  <a:pt x="0" y="771"/>
                </a:cubicBezTo>
                <a:cubicBezTo>
                  <a:pt x="118" y="836"/>
                  <a:pt x="61" y="884"/>
                  <a:pt x="65" y="1053"/>
                </a:cubicBezTo>
                <a:cubicBezTo>
                  <a:pt x="69" y="1223"/>
                  <a:pt x="185" y="1186"/>
                  <a:pt x="185" y="1186"/>
                </a:cubicBezTo>
                <a:cubicBezTo>
                  <a:pt x="185" y="1186"/>
                  <a:pt x="66" y="1454"/>
                  <a:pt x="364" y="1447"/>
                </a:cubicBezTo>
                <a:cubicBezTo>
                  <a:pt x="661" y="1440"/>
                  <a:pt x="808" y="1263"/>
                  <a:pt x="889" y="1542"/>
                </a:cubicBezTo>
                <a:cubicBezTo>
                  <a:pt x="971" y="1263"/>
                  <a:pt x="1117" y="1440"/>
                  <a:pt x="1415" y="1447"/>
                </a:cubicBezTo>
                <a:cubicBezTo>
                  <a:pt x="1712" y="1454"/>
                  <a:pt x="1594" y="1186"/>
                  <a:pt x="1594" y="1186"/>
                </a:cubicBezTo>
                <a:cubicBezTo>
                  <a:pt x="1594" y="1186"/>
                  <a:pt x="1709" y="1223"/>
                  <a:pt x="1713" y="1053"/>
                </a:cubicBezTo>
                <a:cubicBezTo>
                  <a:pt x="1717" y="884"/>
                  <a:pt x="1660" y="836"/>
                  <a:pt x="1779" y="771"/>
                </a:cubicBezTo>
                <a:close/>
              </a:path>
            </a:pathLst>
          </a:custGeom>
          <a:solidFill>
            <a:schemeClr val="bg1"/>
          </a:solidFill>
          <a:ln w="88900">
            <a:solidFill>
              <a:schemeClr val="accent1"/>
            </a:solidFill>
            <a:miter lim="800000"/>
          </a:ln>
          <a:effectLst>
            <a:outerShdw blurRad="863600" dir="5400000" algn="ctr" rotWithShape="0">
              <a:prstClr val="black">
                <a:alpha val="75000"/>
              </a:prstClr>
            </a:outerShdw>
          </a:effectLst>
        </p:spPr>
        <p:txBody>
          <a:bodyPr vert="horz" wrap="square" lIns="91440" tIns="45720" rIns="91440" bIns="45720" numCol="1" anchor="t" anchorCtr="0" compatLnSpc="1">
            <a:prstTxWarp prst="textNoShape">
              <a:avLst/>
            </a:prstTxWarp>
          </a:bodyPr>
          <a:lstStyle/>
          <a:p>
            <a:endParaRPr lang="lt-LT" dirty="0"/>
          </a:p>
        </p:txBody>
      </p:sp>
      <p:sp>
        <p:nvSpPr>
          <p:cNvPr id="61" name="37 teksto vietos rezervavimo ženklas"/>
          <p:cNvSpPr>
            <a:spLocks noGrp="1"/>
          </p:cNvSpPr>
          <p:nvPr>
            <p:ph type="body" sz="quarter" idx="13" hasCustomPrompt="1"/>
          </p:nvPr>
        </p:nvSpPr>
        <p:spPr>
          <a:xfrm>
            <a:off x="2017154" y="5811694"/>
            <a:ext cx="3738092" cy="986037"/>
          </a:xfrm>
        </p:spPr>
        <p:txBody>
          <a:bodyPr anchor="ctr">
            <a:noAutofit/>
          </a:bodyPr>
          <a:lstStyle>
            <a:lvl1pPr marL="0" indent="0" algn="ctr" latinLnBrk="0">
              <a:lnSpc>
                <a:spcPct val="100000"/>
              </a:lnSpc>
              <a:spcBef>
                <a:spcPts val="0"/>
              </a:spcBef>
              <a:buNone/>
              <a:defRPr lang="lt-LT" sz="2800" cap="none" baseline="0">
                <a:solidFill>
                  <a:schemeClr val="tx1"/>
                </a:solidFill>
                <a:effectLst>
                  <a:outerShdw dist="38100" dir="8100000" algn="ctr" rotWithShape="0">
                    <a:schemeClr val="bg2">
                      <a:lumMod val="75000"/>
                    </a:schemeClr>
                  </a:outerShdw>
                </a:effectLst>
                <a:latin typeface="+mj-lt"/>
              </a:defRPr>
            </a:lvl1pPr>
            <a:lvl2pPr marL="388620" indent="0" algn="r" latinLnBrk="0">
              <a:buNone/>
              <a:defRPr lang="lt-LT" sz="2800" cap="all" baseline="0">
                <a:solidFill>
                  <a:schemeClr val="bg1"/>
                </a:solidFill>
                <a:latin typeface="+mj-lt"/>
              </a:defRPr>
            </a:lvl2pPr>
            <a:lvl3pPr marL="777240" indent="0" algn="r" latinLnBrk="0">
              <a:buNone/>
              <a:defRPr lang="lt-LT" sz="2800" cap="all" baseline="0">
                <a:solidFill>
                  <a:schemeClr val="bg1"/>
                </a:solidFill>
                <a:latin typeface="+mj-lt"/>
              </a:defRPr>
            </a:lvl3pPr>
            <a:lvl4pPr marL="1165860" indent="0" algn="r" latinLnBrk="0">
              <a:buNone/>
              <a:defRPr lang="lt-LT" sz="2800" cap="all" baseline="0">
                <a:solidFill>
                  <a:schemeClr val="bg1"/>
                </a:solidFill>
                <a:latin typeface="+mj-lt"/>
              </a:defRPr>
            </a:lvl4pPr>
            <a:lvl5pPr marL="1554480" indent="0" algn="r" latinLnBrk="0">
              <a:buNone/>
              <a:defRPr lang="lt-LT" sz="2800" cap="all" baseline="0">
                <a:solidFill>
                  <a:schemeClr val="bg1"/>
                </a:solidFill>
                <a:latin typeface="+mj-lt"/>
              </a:defRPr>
            </a:lvl5pPr>
          </a:lstStyle>
          <a:p>
            <a:pPr lvl="0"/>
            <a:r>
              <a:rPr lang="lt-LT" dirty="0"/>
              <a:t>Spustelėkite, kad įterptumėte tekstą</a:t>
            </a:r>
          </a:p>
        </p:txBody>
      </p:sp>
      <p:sp>
        <p:nvSpPr>
          <p:cNvPr id="62" name="37 teksto vietos rezervavimo ženklas"/>
          <p:cNvSpPr>
            <a:spLocks noGrp="1"/>
          </p:cNvSpPr>
          <p:nvPr>
            <p:ph type="body" sz="quarter" idx="14" hasCustomPrompt="1"/>
          </p:nvPr>
        </p:nvSpPr>
        <p:spPr>
          <a:xfrm>
            <a:off x="2017154" y="6858102"/>
            <a:ext cx="3738092" cy="630528"/>
          </a:xfrm>
        </p:spPr>
        <p:txBody>
          <a:bodyPr anchor="ctr">
            <a:noAutofit/>
          </a:bodyPr>
          <a:lstStyle>
            <a:lvl1pPr marL="0" indent="0" algn="ctr" latinLnBrk="0">
              <a:lnSpc>
                <a:spcPct val="100000"/>
              </a:lnSpc>
              <a:spcBef>
                <a:spcPts val="0"/>
              </a:spcBef>
              <a:buNone/>
              <a:defRPr lang="lt-LT" sz="1600" cap="none" baseline="0">
                <a:solidFill>
                  <a:schemeClr val="accent1"/>
                </a:solidFill>
                <a:effectLst/>
                <a:latin typeface="+mn-lt"/>
              </a:defRPr>
            </a:lvl1pPr>
            <a:lvl2pPr marL="388620" indent="0" algn="r" latinLnBrk="0">
              <a:buNone/>
              <a:defRPr lang="lt-LT" sz="2800" cap="all" baseline="0">
                <a:solidFill>
                  <a:schemeClr val="bg1"/>
                </a:solidFill>
                <a:latin typeface="+mj-lt"/>
              </a:defRPr>
            </a:lvl2pPr>
            <a:lvl3pPr marL="777240" indent="0" algn="r" latinLnBrk="0">
              <a:buNone/>
              <a:defRPr lang="lt-LT" sz="2800" cap="all" baseline="0">
                <a:solidFill>
                  <a:schemeClr val="bg1"/>
                </a:solidFill>
                <a:latin typeface="+mj-lt"/>
              </a:defRPr>
            </a:lvl3pPr>
            <a:lvl4pPr marL="1165860" indent="0" algn="r" latinLnBrk="0">
              <a:buNone/>
              <a:defRPr lang="lt-LT" sz="2800" cap="all" baseline="0">
                <a:solidFill>
                  <a:schemeClr val="bg1"/>
                </a:solidFill>
                <a:latin typeface="+mj-lt"/>
              </a:defRPr>
            </a:lvl4pPr>
            <a:lvl5pPr marL="1554480" indent="0" algn="r" latinLnBrk="0">
              <a:buNone/>
              <a:defRPr lang="lt-LT" sz="2800" cap="all" baseline="0">
                <a:solidFill>
                  <a:schemeClr val="bg1"/>
                </a:solidFill>
                <a:latin typeface="+mj-lt"/>
              </a:defRPr>
            </a:lvl5pPr>
          </a:lstStyle>
          <a:p>
            <a:pPr lvl="0"/>
            <a:r>
              <a:rPr lang="lt-LT" dirty="0"/>
              <a:t>Spustelėkite, kad įterptumėte tekstą</a:t>
            </a:r>
          </a:p>
        </p:txBody>
      </p:sp>
      <p:sp>
        <p:nvSpPr>
          <p:cNvPr id="63" name="37 teksto vietos rezervavimo ženklas"/>
          <p:cNvSpPr>
            <a:spLocks noGrp="1"/>
          </p:cNvSpPr>
          <p:nvPr>
            <p:ph type="body" sz="quarter" idx="15" hasCustomPrompt="1"/>
          </p:nvPr>
        </p:nvSpPr>
        <p:spPr>
          <a:xfrm>
            <a:off x="2017154" y="7549001"/>
            <a:ext cx="3738092" cy="804359"/>
          </a:xfrm>
        </p:spPr>
        <p:txBody>
          <a:bodyPr anchor="t">
            <a:noAutofit/>
          </a:bodyPr>
          <a:lstStyle>
            <a:lvl1pPr marL="0" indent="0" algn="ctr" latinLnBrk="0">
              <a:lnSpc>
                <a:spcPct val="100000"/>
              </a:lnSpc>
              <a:spcBef>
                <a:spcPts val="300"/>
              </a:spcBef>
              <a:buNone/>
              <a:defRPr lang="lt-LT" sz="1100" cap="none" baseline="0">
                <a:solidFill>
                  <a:schemeClr val="tx1"/>
                </a:solidFill>
                <a:effectLst/>
                <a:latin typeface="+mn-lt"/>
              </a:defRPr>
            </a:lvl1pPr>
            <a:lvl2pPr marL="388620" indent="0" algn="r" latinLnBrk="0">
              <a:buNone/>
              <a:defRPr lang="lt-LT" sz="2800" cap="all" baseline="0">
                <a:solidFill>
                  <a:schemeClr val="bg1"/>
                </a:solidFill>
                <a:latin typeface="+mj-lt"/>
              </a:defRPr>
            </a:lvl2pPr>
            <a:lvl3pPr marL="777240" indent="0" algn="r" latinLnBrk="0">
              <a:buNone/>
              <a:defRPr lang="lt-LT" sz="2800" cap="all" baseline="0">
                <a:solidFill>
                  <a:schemeClr val="bg1"/>
                </a:solidFill>
                <a:latin typeface="+mj-lt"/>
              </a:defRPr>
            </a:lvl3pPr>
            <a:lvl4pPr marL="1165860" indent="0" algn="r" latinLnBrk="0">
              <a:buNone/>
              <a:defRPr lang="lt-LT" sz="2800" cap="all" baseline="0">
                <a:solidFill>
                  <a:schemeClr val="bg1"/>
                </a:solidFill>
                <a:latin typeface="+mj-lt"/>
              </a:defRPr>
            </a:lvl4pPr>
            <a:lvl5pPr marL="1554480" indent="0" algn="r" latinLnBrk="0">
              <a:buNone/>
              <a:defRPr lang="lt-LT" sz="2800" cap="all" baseline="0">
                <a:solidFill>
                  <a:schemeClr val="bg1"/>
                </a:solidFill>
                <a:latin typeface="+mj-lt"/>
              </a:defRPr>
            </a:lvl5pPr>
          </a:lstStyle>
          <a:p>
            <a:pPr lvl="0"/>
            <a:r>
              <a:rPr lang="lt-LT" dirty="0"/>
              <a:t>Spustelėkite, kad įterptumėte tekstą</a:t>
            </a:r>
          </a:p>
        </p:txBody>
      </p:sp>
    </p:spTree>
    <p:extLst>
      <p:ext uri="{BB962C8B-B14F-4D97-AF65-F5344CB8AC3E}">
        <p14:creationId xmlns:p14="http://schemas.microsoft.com/office/powerpoint/2010/main" val="2565182165"/>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1 pavadinimo vietos rezervavimo ženklas"/>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lt-LT" dirty="0"/>
              <a:t>Spustelėkite, kad redaguotumėte ruošinio pavadinimo stilių</a:t>
            </a:r>
          </a:p>
        </p:txBody>
      </p:sp>
      <p:sp>
        <p:nvSpPr>
          <p:cNvPr id="3" name="2 teksto vietos rezervavimo ženklas"/>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lt-LT" dirty="0"/>
              <a:t>Spustelėkite, kad redaguotumėte ruošinio teksto stilius</a:t>
            </a:r>
          </a:p>
          <a:p>
            <a:pPr lvl="1"/>
            <a:r>
              <a:rPr lang="lt-LT" dirty="0"/>
              <a:t>Antras lygis</a:t>
            </a:r>
          </a:p>
          <a:p>
            <a:pPr lvl="2"/>
            <a:r>
              <a:rPr lang="lt-LT" dirty="0"/>
              <a:t>Trečias lygis</a:t>
            </a:r>
          </a:p>
          <a:p>
            <a:pPr lvl="3"/>
            <a:r>
              <a:rPr lang="lt-LT" dirty="0"/>
              <a:t>Ketvirtas lygis</a:t>
            </a:r>
          </a:p>
          <a:p>
            <a:pPr lvl="4"/>
            <a:r>
              <a:rPr lang="lt-LT" dirty="0"/>
              <a:t>Penktas lygis</a:t>
            </a:r>
          </a:p>
        </p:txBody>
      </p:sp>
      <p:sp>
        <p:nvSpPr>
          <p:cNvPr id="4" name="3 datos vietos rezervavimo ženklas"/>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latinLnBrk="0">
              <a:defRPr lang="lt-LT" sz="1020">
                <a:solidFill>
                  <a:schemeClr val="tx1">
                    <a:tint val="75000"/>
                  </a:schemeClr>
                </a:solidFill>
              </a:defRPr>
            </a:lvl1pPr>
          </a:lstStyle>
          <a:p>
            <a:fld id="{57A5C63B-2198-4729-A635-BC3053B64746}" type="datetime1">
              <a:rPr lang="lt-LT" smtClean="0"/>
              <a:pPr/>
              <a:t>2013 11 13</a:t>
            </a:fld>
            <a:endParaRPr lang="lt-LT" dirty="0"/>
          </a:p>
        </p:txBody>
      </p:sp>
      <p:sp>
        <p:nvSpPr>
          <p:cNvPr id="5" name="4 poraštės vietos rezervavimo ženklas"/>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latinLnBrk="0">
              <a:defRPr lang="lt-LT" sz="1020">
                <a:solidFill>
                  <a:schemeClr val="tx1">
                    <a:tint val="75000"/>
                  </a:schemeClr>
                </a:solidFill>
              </a:defRPr>
            </a:lvl1pPr>
          </a:lstStyle>
          <a:p>
            <a:endParaRPr lang="lt-LT" dirty="0"/>
          </a:p>
        </p:txBody>
      </p:sp>
      <p:sp>
        <p:nvSpPr>
          <p:cNvPr id="6" name="5 skaidrės numerio vietos rezervavimo ženklas"/>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latinLnBrk="0">
              <a:defRPr lang="lt-LT" sz="1020">
                <a:solidFill>
                  <a:schemeClr val="tx1">
                    <a:tint val="75000"/>
                  </a:schemeClr>
                </a:solidFill>
              </a:defRPr>
            </a:lvl1pPr>
          </a:lstStyle>
          <a:p>
            <a:fld id="{543E683A-2D7E-4358-86B3-B8E4AF8BE975}" type="slidenum">
              <a:rPr lang="lt-LT" smtClean="0"/>
              <a:t>‹#›</a:t>
            </a:fld>
            <a:endParaRPr lang="lt-LT" dirty="0"/>
          </a:p>
        </p:txBody>
      </p:sp>
    </p:spTree>
    <p:extLst>
      <p:ext uri="{BB962C8B-B14F-4D97-AF65-F5344CB8AC3E}">
        <p14:creationId xmlns:p14="http://schemas.microsoft.com/office/powerpoint/2010/main" val="2026742352"/>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777240" rtl="0" eaLnBrk="1" latinLnBrk="0" hangingPunct="1">
        <a:lnSpc>
          <a:spcPct val="90000"/>
        </a:lnSpc>
        <a:spcBef>
          <a:spcPct val="0"/>
        </a:spcBef>
        <a:buNone/>
        <a:defRPr lang="lt-LT"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lang="lt-LT"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lang="lt-LT"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lang="lt-LT"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lang="lt-LT"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lang="lt-LT"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lang="lt-LT"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lang="lt-LT"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lang="lt-LT"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lang="lt-LT" sz="1530" kern="1200">
          <a:solidFill>
            <a:schemeClr val="tx1"/>
          </a:solidFill>
          <a:latin typeface="+mn-lt"/>
          <a:ea typeface="+mn-ea"/>
          <a:cs typeface="+mn-cs"/>
        </a:defRPr>
      </a:lvl9pPr>
    </p:bodyStyle>
    <p:otherStyle>
      <a:defPPr>
        <a:defRPr lang="lt-LT"/>
      </a:defPPr>
      <a:lvl1pPr marL="0" algn="l" defTabSz="777240" rtl="0" eaLnBrk="1" latinLnBrk="0" hangingPunct="1">
        <a:defRPr lang="lt-LT" sz="1530" kern="1200">
          <a:solidFill>
            <a:schemeClr val="tx1"/>
          </a:solidFill>
          <a:latin typeface="+mn-lt"/>
          <a:ea typeface="+mn-ea"/>
          <a:cs typeface="+mn-cs"/>
        </a:defRPr>
      </a:lvl1pPr>
      <a:lvl2pPr marL="388620" algn="l" defTabSz="777240" rtl="0" eaLnBrk="1" latinLnBrk="0" hangingPunct="1">
        <a:defRPr lang="lt-LT" sz="1530" kern="1200">
          <a:solidFill>
            <a:schemeClr val="tx1"/>
          </a:solidFill>
          <a:latin typeface="+mn-lt"/>
          <a:ea typeface="+mn-ea"/>
          <a:cs typeface="+mn-cs"/>
        </a:defRPr>
      </a:lvl2pPr>
      <a:lvl3pPr marL="777240" algn="l" defTabSz="777240" rtl="0" eaLnBrk="1" latinLnBrk="0" hangingPunct="1">
        <a:defRPr lang="lt-LT" sz="1530" kern="1200">
          <a:solidFill>
            <a:schemeClr val="tx1"/>
          </a:solidFill>
          <a:latin typeface="+mn-lt"/>
          <a:ea typeface="+mn-ea"/>
          <a:cs typeface="+mn-cs"/>
        </a:defRPr>
      </a:lvl3pPr>
      <a:lvl4pPr marL="1165860" algn="l" defTabSz="777240" rtl="0" eaLnBrk="1" latinLnBrk="0" hangingPunct="1">
        <a:defRPr lang="lt-LT" sz="1530" kern="1200">
          <a:solidFill>
            <a:schemeClr val="tx1"/>
          </a:solidFill>
          <a:latin typeface="+mn-lt"/>
          <a:ea typeface="+mn-ea"/>
          <a:cs typeface="+mn-cs"/>
        </a:defRPr>
      </a:lvl4pPr>
      <a:lvl5pPr marL="1554480" algn="l" defTabSz="777240" rtl="0" eaLnBrk="1" latinLnBrk="0" hangingPunct="1">
        <a:defRPr lang="lt-LT" sz="1530" kern="1200">
          <a:solidFill>
            <a:schemeClr val="tx1"/>
          </a:solidFill>
          <a:latin typeface="+mn-lt"/>
          <a:ea typeface="+mn-ea"/>
          <a:cs typeface="+mn-cs"/>
        </a:defRPr>
      </a:lvl5pPr>
      <a:lvl6pPr marL="1943100" algn="l" defTabSz="777240" rtl="0" eaLnBrk="1" latinLnBrk="0" hangingPunct="1">
        <a:defRPr lang="lt-LT" sz="1530" kern="1200">
          <a:solidFill>
            <a:schemeClr val="tx1"/>
          </a:solidFill>
          <a:latin typeface="+mn-lt"/>
          <a:ea typeface="+mn-ea"/>
          <a:cs typeface="+mn-cs"/>
        </a:defRPr>
      </a:lvl6pPr>
      <a:lvl7pPr marL="2331720" algn="l" defTabSz="777240" rtl="0" eaLnBrk="1" latinLnBrk="0" hangingPunct="1">
        <a:defRPr lang="lt-LT" sz="1530" kern="1200">
          <a:solidFill>
            <a:schemeClr val="tx1"/>
          </a:solidFill>
          <a:latin typeface="+mn-lt"/>
          <a:ea typeface="+mn-ea"/>
          <a:cs typeface="+mn-cs"/>
        </a:defRPr>
      </a:lvl7pPr>
      <a:lvl8pPr marL="2720340" algn="l" defTabSz="777240" rtl="0" eaLnBrk="1" latinLnBrk="0" hangingPunct="1">
        <a:defRPr lang="lt-LT" sz="1530" kern="1200">
          <a:solidFill>
            <a:schemeClr val="tx1"/>
          </a:solidFill>
          <a:latin typeface="+mn-lt"/>
          <a:ea typeface="+mn-ea"/>
          <a:cs typeface="+mn-cs"/>
        </a:defRPr>
      </a:lvl8pPr>
      <a:lvl9pPr marL="3108960" algn="l" defTabSz="777240" rtl="0" eaLnBrk="1" latinLnBrk="0" hangingPunct="1">
        <a:defRPr lang="lt-LT"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eksto vietos rezervavimo ženklas"/>
          <p:cNvSpPr>
            <a:spLocks noGrp="1"/>
          </p:cNvSpPr>
          <p:nvPr>
            <p:ph type="body" sz="quarter" idx="10"/>
          </p:nvPr>
        </p:nvSpPr>
        <p:spPr/>
        <p:txBody>
          <a:bodyPr/>
          <a:lstStyle/>
          <a:p>
            <a:r>
              <a:rPr lang="lt-LT" dirty="0"/>
              <a:t>Kamilės gimtadienio šventė!</a:t>
            </a:r>
            <a:endParaRPr lang="lt-LT" dirty="0"/>
          </a:p>
        </p:txBody>
      </p:sp>
      <p:sp>
        <p:nvSpPr>
          <p:cNvPr id="3" name="2 teksto vietos rezervavimo ženklas"/>
          <p:cNvSpPr>
            <a:spLocks noGrp="1"/>
          </p:cNvSpPr>
          <p:nvPr>
            <p:ph type="body" sz="quarter" idx="11"/>
          </p:nvPr>
        </p:nvSpPr>
        <p:spPr/>
        <p:txBody>
          <a:bodyPr/>
          <a:lstStyle/>
          <a:p>
            <a:r>
              <a:rPr lang="lt-LT" dirty="0"/>
              <a:t>Švęskime kartu</a:t>
            </a:r>
          </a:p>
          <a:p>
            <a:r>
              <a:rPr lang="lt-LT" dirty="0"/>
              <a:t>pirmadienį, rugpjūčio 23 d. 14:30 val.</a:t>
            </a:r>
            <a:endParaRPr lang="lt-LT" dirty="0"/>
          </a:p>
        </p:txBody>
      </p:sp>
      <p:sp>
        <p:nvSpPr>
          <p:cNvPr id="4" name="3 teksto vietos rezervavimo ženklas"/>
          <p:cNvSpPr>
            <a:spLocks noGrp="1"/>
          </p:cNvSpPr>
          <p:nvPr>
            <p:ph type="body" sz="quarter" idx="12"/>
          </p:nvPr>
        </p:nvSpPr>
        <p:spPr>
          <a:xfrm>
            <a:off x="2017154" y="3418391"/>
            <a:ext cx="3738092" cy="804359"/>
          </a:xfrm>
        </p:spPr>
        <p:txBody>
          <a:bodyPr/>
          <a:lstStyle/>
          <a:p>
            <a:r>
              <a:rPr lang="lt-LT" dirty="0"/>
              <a:t>Sušių </a:t>
            </a:r>
            <a:r>
              <a:rPr lang="lt-LT" dirty="0" smtClean="0"/>
              <a:t>restoranas</a:t>
            </a:r>
            <a:endParaRPr lang="en-US" dirty="0" smtClean="0"/>
          </a:p>
          <a:p>
            <a:r>
              <a:rPr lang="lt-LT" dirty="0" smtClean="0"/>
              <a:t>Pagrindinė </a:t>
            </a:r>
            <a:r>
              <a:rPr lang="lt-LT" dirty="0"/>
              <a:t>g. 1234, Kaunas, LT</a:t>
            </a:r>
          </a:p>
          <a:p>
            <a:r>
              <a:rPr lang="lt-LT" dirty="0"/>
              <a:t>Apie dalyvavimą praneškite e. paštu rima@example.com</a:t>
            </a:r>
            <a:endParaRPr lang="lt-LT" dirty="0"/>
          </a:p>
        </p:txBody>
      </p:sp>
      <p:sp>
        <p:nvSpPr>
          <p:cNvPr id="5" name="4 teksto vietos rezervavimo ženklas"/>
          <p:cNvSpPr>
            <a:spLocks noGrp="1"/>
          </p:cNvSpPr>
          <p:nvPr>
            <p:ph type="body" sz="quarter" idx="13"/>
          </p:nvPr>
        </p:nvSpPr>
        <p:spPr/>
        <p:txBody>
          <a:bodyPr/>
          <a:lstStyle/>
          <a:p>
            <a:r>
              <a:rPr lang="lt-LT" dirty="0"/>
              <a:t>Kamilės gimtadienio šventė!</a:t>
            </a:r>
            <a:endParaRPr lang="lt-LT" dirty="0"/>
          </a:p>
        </p:txBody>
      </p:sp>
      <p:sp>
        <p:nvSpPr>
          <p:cNvPr id="6" name="5 teksto vietos rezervavimo ženklas"/>
          <p:cNvSpPr>
            <a:spLocks noGrp="1"/>
          </p:cNvSpPr>
          <p:nvPr>
            <p:ph type="body" sz="quarter" idx="14"/>
          </p:nvPr>
        </p:nvSpPr>
        <p:spPr/>
        <p:txBody>
          <a:bodyPr/>
          <a:lstStyle/>
          <a:p>
            <a:r>
              <a:rPr lang="lt-LT" dirty="0"/>
              <a:t>Švęskime kartu</a:t>
            </a:r>
          </a:p>
          <a:p>
            <a:r>
              <a:rPr lang="lt-LT" dirty="0"/>
              <a:t>pirmadienį, rugpjūčio 23 d. 14:30 val.</a:t>
            </a:r>
            <a:endParaRPr lang="lt-LT" dirty="0"/>
          </a:p>
        </p:txBody>
      </p:sp>
      <p:sp>
        <p:nvSpPr>
          <p:cNvPr id="7" name="6 teksto vietos rezervavimo ženklas"/>
          <p:cNvSpPr>
            <a:spLocks noGrp="1"/>
          </p:cNvSpPr>
          <p:nvPr>
            <p:ph type="body" sz="quarter" idx="15"/>
          </p:nvPr>
        </p:nvSpPr>
        <p:spPr>
          <a:xfrm>
            <a:off x="2017154" y="7485501"/>
            <a:ext cx="3738092" cy="804359"/>
          </a:xfrm>
        </p:spPr>
        <p:txBody>
          <a:bodyPr/>
          <a:lstStyle/>
          <a:p>
            <a:r>
              <a:rPr lang="lt-LT" dirty="0"/>
              <a:t>Sušių restoranas</a:t>
            </a:r>
            <a:endParaRPr lang="en-US" dirty="0"/>
          </a:p>
          <a:p>
            <a:r>
              <a:rPr lang="lt-LT" dirty="0"/>
              <a:t>Pagrindinė g. 1234, Kaunas, LT</a:t>
            </a:r>
          </a:p>
          <a:p>
            <a:r>
              <a:rPr lang="lt-LT" dirty="0"/>
              <a:t>Apie dalyvavimą praneškite e. paštu rima@example.com</a:t>
            </a:r>
            <a:endParaRPr lang="lt-LT" dirty="0"/>
          </a:p>
        </p:txBody>
      </p:sp>
    </p:spTree>
    <p:extLst>
      <p:ext uri="{BB962C8B-B14F-4D97-AF65-F5344CB8AC3E}">
        <p14:creationId xmlns:p14="http://schemas.microsoft.com/office/powerpoint/2010/main" val="1116289082"/>
      </p:ext>
    </p:extLst>
  </p:cSld>
  <p:clrMapOvr>
    <a:masterClrMapping/>
  </p:clrMapOvr>
  <p:timing>
    <p:tnLst>
      <p:par>
        <p:cTn id="1" dur="indefinite" restart="never" nodeType="tmRoot"/>
      </p:par>
    </p:tnLst>
  </p:timing>
</p:sld>
</file>

<file path=ppt/theme/theme1.xml><?xml version="1.0" encoding="utf-8"?>
<a:theme xmlns:a="http://schemas.openxmlformats.org/drawingml/2006/main" name="Kvietimas Violetinė juostelė">
  <a:themeElements>
    <a:clrScheme name="Juostelė">
      <a:dk1>
        <a:sysClr val="windowText" lastClr="000000"/>
      </a:dk1>
      <a:lt1>
        <a:srgbClr val="FFFFFF"/>
      </a:lt1>
      <a:dk2>
        <a:srgbClr val="3F3F3F"/>
      </a:dk2>
      <a:lt2>
        <a:srgbClr val="E7E6E6"/>
      </a:lt2>
      <a:accent1>
        <a:srgbClr val="8F628F"/>
      </a:accent1>
      <a:accent2>
        <a:srgbClr val="E1B33D"/>
      </a:accent2>
      <a:accent3>
        <a:srgbClr val="698F99"/>
      </a:accent3>
      <a:accent4>
        <a:srgbClr val="D2541B"/>
      </a:accent4>
      <a:accent5>
        <a:srgbClr val="4A6FA2"/>
      </a:accent5>
      <a:accent6>
        <a:srgbClr val="A5A14B"/>
      </a:accent6>
      <a:hlink>
        <a:srgbClr val="698F99"/>
      </a:hlink>
      <a:folHlink>
        <a:srgbClr val="808080"/>
      </a:folHlink>
    </a:clrScheme>
    <a:fontScheme name="Century">
      <a:majorFont>
        <a:latin typeface="Century"/>
        <a:ea typeface=""/>
        <a:cs typeface=""/>
      </a:majorFont>
      <a:minorFont>
        <a:latin typeface="Century"/>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nvitationPrplRibbon.potx" id="{3A164ACB-A69E-4BDE-9F40-D0AAB959F7BD}" vid="{35F64749-CC26-4345-8558-6CF2875F7692}"/>
    </a:ext>
  </a:extLst>
</a:theme>
</file>

<file path=ppt/theme/theme2.xml><?xml version="1.0" encoding="utf-8"?>
<a:theme xmlns:a="http://schemas.openxmlformats.org/drawingml/2006/main" name="„Office“ tema">
  <a:themeElements>
    <a:clrScheme name="Juostelė">
      <a:dk1>
        <a:sysClr val="windowText" lastClr="000000"/>
      </a:dk1>
      <a:lt1>
        <a:srgbClr val="FFFFFF"/>
      </a:lt1>
      <a:dk2>
        <a:srgbClr val="3F3F3F"/>
      </a:dk2>
      <a:lt2>
        <a:srgbClr val="E7E6E6"/>
      </a:lt2>
      <a:accent1>
        <a:srgbClr val="8F628F"/>
      </a:accent1>
      <a:accent2>
        <a:srgbClr val="E1B33D"/>
      </a:accent2>
      <a:accent3>
        <a:srgbClr val="698F99"/>
      </a:accent3>
      <a:accent4>
        <a:srgbClr val="D2541B"/>
      </a:accent4>
      <a:accent5>
        <a:srgbClr val="4A6FA2"/>
      </a:accent5>
      <a:accent6>
        <a:srgbClr val="A5A14B"/>
      </a:accent6>
      <a:hlink>
        <a:srgbClr val="698F99"/>
      </a:hlink>
      <a:folHlink>
        <a:srgbClr val="808080"/>
      </a:folHlink>
    </a:clrScheme>
    <a:fontScheme name="Century">
      <a:majorFont>
        <a:latin typeface="Century"/>
        <a:ea typeface=""/>
        <a:cs typeface=""/>
      </a:majorFont>
      <a:minorFont>
        <a:latin typeface="Centur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
  <a:themeElements>
    <a:clrScheme name="Juostelė">
      <a:dk1>
        <a:sysClr val="windowText" lastClr="000000"/>
      </a:dk1>
      <a:lt1>
        <a:srgbClr val="FFFFFF"/>
      </a:lt1>
      <a:dk2>
        <a:srgbClr val="3F3F3F"/>
      </a:dk2>
      <a:lt2>
        <a:srgbClr val="E7E6E6"/>
      </a:lt2>
      <a:accent1>
        <a:srgbClr val="8F628F"/>
      </a:accent1>
      <a:accent2>
        <a:srgbClr val="E1B33D"/>
      </a:accent2>
      <a:accent3>
        <a:srgbClr val="698F99"/>
      </a:accent3>
      <a:accent4>
        <a:srgbClr val="D2541B"/>
      </a:accent4>
      <a:accent5>
        <a:srgbClr val="4A6FA2"/>
      </a:accent5>
      <a:accent6>
        <a:srgbClr val="A5A14B"/>
      </a:accent6>
      <a:hlink>
        <a:srgbClr val="698F99"/>
      </a:hlink>
      <a:folHlink>
        <a:srgbClr val="808080"/>
      </a:folHlink>
    </a:clrScheme>
    <a:fontScheme name="Century">
      <a:majorFont>
        <a:latin typeface="Century"/>
        <a:ea typeface=""/>
        <a:cs typeface=""/>
      </a:majorFont>
      <a:minorFont>
        <a:latin typeface="Centur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A32946D-89BA-4B02-9104-70AB71B539E9}">
  <ds:schemaRefs>
    <ds:schemaRef ds:uri="http://schemas.microsoft.com/sharepoint/v3/contenttype/forms"/>
  </ds:schemaRefs>
</ds:datastoreItem>
</file>

<file path=customXml/itemProps2.xml><?xml version="1.0" encoding="utf-8"?>
<ds:datastoreItem xmlns:ds="http://schemas.openxmlformats.org/officeDocument/2006/customXml" ds:itemID="{3FE88474-926B-44CD-B57E-1825E606AEE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77A24CD2-3E73-46D2-B515-C9D20064F891}">
  <ds:schemaRefs>
    <ds:schemaRef ds:uri="http://purl.org/dc/terms/"/>
    <ds:schemaRef ds:uri="http://schemas.microsoft.com/office/infopath/2007/PartnerControls"/>
    <ds:schemaRef ds:uri="http://purl.org/dc/elements/1.1/"/>
    <ds:schemaRef ds:uri="http://schemas.microsoft.com/office/2006/documentManagement/types"/>
    <ds:schemaRef ds:uri="http://purl.org/dc/dcmitype/"/>
    <ds:schemaRef ds:uri="http://schemas.microsoft.com/office/2006/metadata/propertie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20</TotalTime>
  <Words>119</Words>
  <Application>Microsoft Office PowerPoint</Application>
  <PresentationFormat>Pasirinktinai</PresentationFormat>
  <Paragraphs>14</Paragraphs>
  <Slides>1</Slides>
  <Notes>1</Notes>
  <HiddenSlides>0</HiddenSlides>
  <MMClips>0</MMClips>
  <ScaleCrop>false</ScaleCrop>
  <HeadingPairs>
    <vt:vector size="6" baseType="variant">
      <vt:variant>
        <vt:lpstr>Naudojami šriftai</vt:lpstr>
      </vt:variant>
      <vt:variant>
        <vt:i4>2</vt:i4>
      </vt:variant>
      <vt:variant>
        <vt:lpstr>Tema</vt:lpstr>
      </vt:variant>
      <vt:variant>
        <vt:i4>1</vt:i4>
      </vt:variant>
      <vt:variant>
        <vt:lpstr>Skaidrių pavadinimai</vt:lpstr>
      </vt:variant>
      <vt:variant>
        <vt:i4>1</vt:i4>
      </vt:variant>
    </vt:vector>
  </HeadingPairs>
  <TitlesOfParts>
    <vt:vector size="4" baseType="lpstr">
      <vt:lpstr>Arial</vt:lpstr>
      <vt:lpstr>Century</vt:lpstr>
      <vt:lpstr>Kvietimas Violetinė juostelė</vt:lpstr>
      <vt:lpstr>„PowerPoint“ pateiktis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pateiktis</dc:title>
  <cp:lastModifiedBy>Petr Barborik</cp:lastModifiedBy>
  <cp:revision>1</cp:revision>
  <dcterms:created xsi:type="dcterms:W3CDTF">2013-04-05T20:24:11Z</dcterms:created>
  <dcterms:modified xsi:type="dcterms:W3CDTF">2013-11-13T15:52:14Z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y fmtid="{D5CDD505-2E9C-101B-9397-08002B2CF9AE}" pid="3" name="IsMyDocuments">
    <vt:bool>true</vt:bool>
  </property>
</Properties>
</file>