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00" d="100"/>
          <a:sy n="100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30F1D-C611-406A-AB86-8C51F2A95159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2019-06-23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8EDCC87-F17D-4F5F-889A-0A5BC090B394}" type="datetime1">
              <a:rPr lang="ko-KR" altLang="en-US" smtClean="0"/>
              <a:t>2019-06-23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32E18B9-7A63-4733-88EE-E7C76823A1CF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6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54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68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18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765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58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52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14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692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3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62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12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92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89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2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15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09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95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15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altLang="ko-KR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40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타이틀 슬라이드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래픽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noProof="0" smtClean="0"/>
              <a:t>‹#›</a:t>
            </a:fld>
            <a:endParaRPr lang="ko-KR" altLang="en-US" noProof="0"/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파티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사진 앨범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그래픽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그래픽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그래픽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그래픽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그래픽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그래픽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그래픽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그래픽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그래픽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그래픽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개의 내용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그림 개체 틀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그림 개체 틀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5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래픽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그림 개체 틀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그림 개체 틀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그림 개체 틀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그림 개체 틀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의 내용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래픽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그림 개체 틀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그림 개체 틀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그림 개체 틀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5" name="그래픽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제목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구역 제목</a:t>
            </a:r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그래픽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7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래픽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그림 개체 틀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그림 개체 틀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그림 개체 틀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그림 개체 틀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그림 개체 틀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제목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그림 개체 틀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개의 내용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그림 개체 틀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그림 개체 틀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개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래픽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그림 개체 틀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그림 개체 틀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그림 개체 틀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그림 개체 틀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5" name="그래픽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제목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구역 제목</a:t>
            </a:r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그림 개체 틀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개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래픽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텍스트 개체 틀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  <a:ea typeface="맑은 고딕" panose="020B0503020000020004" pitchFamily="50" charset="-127"/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그림 개체 틀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그래픽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_내용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그림 개체 틀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그림 개체 틀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텍스트 개체 틀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  <a:ea typeface="맑은 고딕" panose="020B0503020000020004" pitchFamily="50" charset="-127"/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  <a:ea typeface="맑은 고딕" panose="020B0503020000020004" pitchFamily="50" charset="-127"/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02</a:t>
            </a:r>
            <a:endParaRPr lang="ko-KR" altLang="en-US" noProof="0"/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의 내용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그림 개체 틀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그림 개체 틀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그림 개체 틀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그래픽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그래픽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_내용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그림 개체 틀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그림 개체 틀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그림 개체 틀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그림 개체 틀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래픽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 baseline="0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구역 제목</a:t>
            </a:r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 baseline="0">
                <a:solidFill>
                  <a:schemeClr val="tx2"/>
                </a:solidFill>
                <a:latin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구역 부제목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내용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래픽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텍스트 개체 틀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  <a:ea typeface="맑은 고딕" panose="020B0503020000020004" pitchFamily="50" charset="-127"/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02</a:t>
            </a:r>
            <a:endParaRPr lang="ko-KR" altLang="en-US" noProof="0"/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텍스트 개체 틀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  <a:ea typeface="맑은 고딕" panose="020B0503020000020004" pitchFamily="50" charset="-127"/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그림 개체 틀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개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그림 개체 틀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그림 개체 틀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그림 개체 틀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그림 개체 틀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그림 개체 틀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그림 개체 틀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_1이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래픽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그래픽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사진 삽입 또는 끌어서 놓기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</a:t>
            </a:r>
            <a:br>
              <a:rPr lang="ko-KR" altLang="en-US" noProof="0"/>
            </a:br>
            <a:r>
              <a:rPr lang="ko-KR" altLang="en-US" noProof="0"/>
              <a:t>제목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그래픽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개의 내용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그림 개체 틀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텍스트 개체 틀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_1이 있는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래픽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슬라이드 부제목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  <a:latin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</a:t>
            </a:r>
            <a:br>
              <a:rPr lang="ko-KR" altLang="en-US" noProof="0"/>
            </a:br>
            <a:r>
              <a:rPr lang="ko-KR" altLang="en-US" noProof="0"/>
              <a:t>제목</a:t>
            </a: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0" name="텍스트 개체 틀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그래픽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텍스트 개체 틀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텍스트 개체 틀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02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그림 개체 틀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그림 개체 틀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그림 개체 틀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텍스트 개체 틀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01</a:t>
            </a:r>
          </a:p>
        </p:txBody>
      </p:sp>
      <p:pic>
        <p:nvPicPr>
          <p:cNvPr id="25" name="그래픽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텍스트 개체 틀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02</a:t>
            </a:r>
            <a:endParaRPr lang="ko-KR" altLang="en-US" noProof="0"/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그래픽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텍스트 개체 틀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 baseline="0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부제목 </a:t>
            </a:r>
            <a:r>
              <a:rPr lang="en-US" altLang="ko-KR" noProof="0"/>
              <a:t>03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래픽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그림 개체 틀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그림 개체 틀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그림 개체 틀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그림 개체 틀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그래픽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그래픽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개의 내용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그림 개체 틀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ea typeface="맑은 고딕" panose="020B0503020000020004" pitchFamily="50" charset="-127"/>
              </a:defRPr>
            </a:lvl1pPr>
          </a:lstStyle>
          <a:p>
            <a:fld id="{7C6CE3E5-0223-4853-9C86-64C7A4ED7BD8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슬라이드 제목</a:t>
            </a: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그림 개체 틀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그림 개체 틀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그림 개체 틀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noProof="0"/>
              <a:t>삽입 또는 끌어서</a:t>
            </a:r>
            <a:br>
              <a:rPr lang="ko-KR" altLang="en-US" noProof="0"/>
            </a:br>
            <a:r>
              <a:rPr lang="ko-KR" altLang="en-US" noProof="0"/>
              <a:t>사진을 놓으세요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baseline="0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baseline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fld id="{335F233E-435F-4ACE-AA72-BF6F5D156227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9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>
              <a:lumMod val="9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9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9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9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/>
              <a:t>파티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/>
              <a:t>사진 앨범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10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6</a:t>
            </a:r>
            <a:endParaRPr lang="ko-KR" altLang="en-US" sz="4400"/>
          </a:p>
        </p:txBody>
      </p:sp>
      <p:sp>
        <p:nvSpPr>
          <p:cNvPr id="14" name="그림 개체 틀 13" descr="그림 개체 틀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그림 개체 틀 15" descr="그림 개체 틀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그림 개체 틀 17" descr="그림 개체 틀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 descr="그림 개체 틀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11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7</a:t>
            </a:r>
          </a:p>
        </p:txBody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12</a:t>
            </a:fld>
            <a:endParaRPr lang="ko-KR" altLang="en-US"/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8</a:t>
            </a:r>
          </a:p>
        </p:txBody>
      </p:sp>
      <p:sp>
        <p:nvSpPr>
          <p:cNvPr id="17" name="그림 개체 틀 16" descr="그림 개체 틀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그림 개체 틀 18" descr="그림 개체 틀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그림 개체 틀 20" descr="그림 개체 틀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그림 개체 틀 22" descr="그림 개체 틀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 descr="그림 개체 틀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그림 개체 틀 2" descr="그림 개체 틀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그림 개체 틀 3" descr="그림 개체 틀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그림 개체 틀 4" descr="그림 개체 틀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13</a:t>
            </a:fld>
            <a:endParaRPr lang="ko-KR" altLang="en-US"/>
          </a:p>
        </p:txBody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9</a:t>
            </a:r>
          </a:p>
        </p:txBody>
      </p:sp>
      <p:sp>
        <p:nvSpPr>
          <p:cNvPr id="10" name="그림 개체 틀 9" descr="그림 개체 틀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 descr="그림 개체 틀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14</a:t>
            </a:fld>
            <a:endParaRPr lang="ko-KR" altLang="en-US"/>
          </a:p>
        </p:txBody>
      </p:sp>
      <p:sp>
        <p:nvSpPr>
          <p:cNvPr id="15" name="그림 개체 틀 14" descr="그림 개체 틀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10</a:t>
            </a:r>
          </a:p>
        </p:txBody>
      </p:sp>
      <p:sp>
        <p:nvSpPr>
          <p:cNvPr id="16" name="그림 개체 틀 15" descr="그림 개체 틀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 descr="그림 개체 틀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15</a:t>
            </a:fld>
            <a:endParaRPr lang="ko-KR" altLang="en-US"/>
          </a:p>
        </p:txBody>
      </p:sp>
      <p:sp>
        <p:nvSpPr>
          <p:cNvPr id="4" name="그림 개체 틀 3" descr="그림 개체 틀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제목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ko-KR" altLang="en-US"/>
              <a:t>구역 슬라이드</a:t>
            </a:r>
          </a:p>
        </p:txBody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16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17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12</a:t>
            </a:r>
          </a:p>
        </p:txBody>
      </p:sp>
      <p:sp>
        <p:nvSpPr>
          <p:cNvPr id="13" name="그림 개체 틀 12" descr="그림 개체 틀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그림 개체 틀 11" descr="그림 개체 틀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18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13</a:t>
            </a:r>
          </a:p>
        </p:txBody>
      </p:sp>
      <p:sp>
        <p:nvSpPr>
          <p:cNvPr id="16" name="그림 개체 틀 15" descr="그림 개체 틀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그림 개체 틀 16" descr="그림 개체 틀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그림 개체 틀 17" descr="그림 개체 틀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그림 개체 틀 18" descr="그림 개체 틀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19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14</a:t>
            </a:r>
          </a:p>
        </p:txBody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구역 제목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ko-KR" altLang="en-US"/>
              <a:t>구역 부제목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02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20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15</a:t>
            </a:r>
          </a:p>
        </p:txBody>
      </p:sp>
      <p:sp>
        <p:nvSpPr>
          <p:cNvPr id="12" name="그림 개체 틀 11" descr="그림 개체 틀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그림 개체 틀 12" descr="그림 개체 틀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21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16</a:t>
            </a:r>
          </a:p>
        </p:txBody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그림 개체 틀 9" descr="그림 개체 틀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그림 개체 틀 10" descr="그림 개체 틀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그림 개체 틀 11" descr="그림 개체 틀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그림 개체 틀 12" descr="그림 개체 틀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 descr="비눗방울을 불고 있는 소녀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>
              <a:lnSpc>
                <a:spcPct val="100000"/>
              </a:lnSpc>
            </a:pPr>
            <a:r>
              <a:rPr lang="ko-KR" altLang="en-US" dirty="0"/>
              <a:t>슬라이드</a:t>
            </a:r>
            <a:br>
              <a:rPr lang="ko-KR" altLang="en-US" dirty="0"/>
            </a:br>
            <a:r>
              <a:rPr lang="ko-KR" altLang="en-US" dirty="0"/>
              <a:t>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02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13" name="그림 개체 틀 12" descr="그림 개체 틀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그림 개체 틀 14" descr="그림 개체 틀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959278" y="4506486"/>
            <a:ext cx="3835417" cy="681420"/>
          </a:xfrm>
        </p:spPr>
        <p:txBody>
          <a:bodyPr rtlCol="0">
            <a:normAutofit fontScale="92500"/>
          </a:bodyPr>
          <a:lstStyle/>
          <a:p>
            <a:pPr rtl="0"/>
            <a:r>
              <a:rPr lang="ko-KR" altLang="en-US" dirty="0"/>
              <a:t>슬라이드 부제목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18370" y="2605297"/>
            <a:ext cx="3835387" cy="165007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ko-KR" altLang="en-US" dirty="0"/>
              <a:t>슬라이드</a:t>
            </a:r>
            <a:br>
              <a:rPr lang="ko-KR" altLang="en-US" dirty="0"/>
            </a:br>
            <a:r>
              <a:rPr lang="ko-KR" altLang="en-US" dirty="0"/>
              <a:t>제목 </a:t>
            </a:r>
            <a:r>
              <a:rPr lang="en-US" altLang="ko-KR" dirty="0"/>
              <a:t>I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ko-KR"/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ko-KR" altLang="en-US"/>
          </a:p>
          <a:p>
            <a:pPr rtl="0"/>
            <a:r>
              <a:rPr lang="en-US" altLang="ko-KR"/>
              <a:t>Nunc viverra imperdiet enim. Fusce est. Vivamus a tellus.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2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altLang="ko-K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n-US" altLang="ko-KR"/>
              <a:t>Nunc viverra imperdiet enim. Fusce est. Vivamus a tellus.</a:t>
            </a:r>
            <a:endParaRPr lang="ko-KR" altLang="en-US"/>
          </a:p>
          <a:p>
            <a:pPr rtl="0"/>
            <a:r>
              <a:rPr lang="en-US" altLang="ko-KR"/>
              <a:t>Pellentesque habitant morbi tristique senectus et netus et malesuada fames ac turpis egestas. Proin pharetra nonummy pede. Mauris et orci.</a:t>
            </a:r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altLang="ko-K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n-US" altLang="ko-KR"/>
              <a:t>Nunc viverra imperdiet enim. Fusce est. Vivamus a tellus.</a:t>
            </a:r>
            <a:endParaRPr lang="ko-KR" altLang="en-US"/>
          </a:p>
          <a:p>
            <a:pPr rtl="0"/>
            <a:r>
              <a:rPr lang="en-US" altLang="ko-KR"/>
              <a:t>Pellentesque habitant morbi tristique senectus et netus et malesuada fames ac turpis egestas. Proin pharetra nonummy pede. Mauris et orci.</a:t>
            </a:r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02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7</a:t>
            </a:fld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3</a:t>
            </a:r>
          </a:p>
        </p:txBody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01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02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ko-KR" altLang="en-US"/>
              <a:t>부제목 </a:t>
            </a:r>
            <a:r>
              <a:rPr lang="en-US" altLang="ko-KR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8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4</a:t>
            </a:r>
          </a:p>
        </p:txBody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 descr="그림 개체 틀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n-US" altLang="ko-KR" smtClean="0"/>
              <a:pPr/>
              <a:t>9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4400"/>
              <a:t>슬라이드 제목 </a:t>
            </a:r>
            <a:r>
              <a:rPr lang="en-US" altLang="ko-KR" sz="4400"/>
              <a:t>5</a:t>
            </a:r>
          </a:p>
        </p:txBody>
      </p:sp>
      <p:sp>
        <p:nvSpPr>
          <p:cNvPr id="7" name="그림 개체 틀 6" descr="그림 개체 틀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그림 개체 틀 7" descr="그림 개체 틀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그림 개체 틀 8" descr="그림 개체 틀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PresentationFormat>와이드스크린</PresentationFormat>
  <Paragraphs>85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파티</vt:lpstr>
      <vt:lpstr>구역 제목</vt:lpstr>
      <vt:lpstr>슬라이드 제목</vt:lpstr>
      <vt:lpstr>슬라이드 제목</vt:lpstr>
      <vt:lpstr>슬라이드 제목 I</vt:lpstr>
      <vt:lpstr>슬라이드 제목 2</vt:lpstr>
      <vt:lpstr>슬라이드 제목 3</vt:lpstr>
      <vt:lpstr>슬라이드 제목 4</vt:lpstr>
      <vt:lpstr>슬라이드 제목 5</vt:lpstr>
      <vt:lpstr>슬라이드 제목 6</vt:lpstr>
      <vt:lpstr>슬라이드 제목 7</vt:lpstr>
      <vt:lpstr>슬라이드 제목 8</vt:lpstr>
      <vt:lpstr>슬라이드 제목 9</vt:lpstr>
      <vt:lpstr>슬라이드 제목 10</vt:lpstr>
      <vt:lpstr>구역 슬라이드</vt:lpstr>
      <vt:lpstr>슬라이드 제목 11</vt:lpstr>
      <vt:lpstr>슬라이드 제목 12</vt:lpstr>
      <vt:lpstr>슬라이드 제목 13</vt:lpstr>
      <vt:lpstr>슬라이드 제목 14</vt:lpstr>
      <vt:lpstr>슬라이드 제목 15</vt:lpstr>
      <vt:lpstr>슬라이드 제목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2019-06-23T07:59:32Z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