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9" r:id="rId7"/>
    <p:sldId id="260" r:id="rId8"/>
  </p:sldIdLst>
  <p:sldSz cx="12192000" cy="6858000"/>
  <p:notesSz cx="6858000" cy="9144000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 rtl="0"/>
          <a:r>
            <a: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rPr>
            <a:t>네트워크</a:t>
          </a:r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91A66877-AC1C-46D9-BF2C-6024B638DEA9}">
      <dgm:prSet phldrT="[Text]"/>
      <dgm:spPr/>
      <dgm:t>
        <a:bodyPr rtlCol="0"/>
        <a:lstStyle/>
        <a:p>
          <a:pPr rtl="0"/>
          <a:r>
            <a:rPr lang="ko-KR" altLang="en-US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인공위성</a:t>
          </a:r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76CC3289-2662-43F0-A3C6-BA04A135F08C}">
      <dgm:prSet phldrT="[Text]"/>
      <dgm:spPr/>
      <dgm:t>
        <a:bodyPr rtlCol="0"/>
        <a:lstStyle/>
        <a:p>
          <a:pPr rtl="0"/>
          <a:r>
            <a:rPr lang="ko-KR" altLang="en-US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링크</a:t>
          </a:r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ko-KR" altLang="en-US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구름 모양	</a:t>
          </a:r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ko-KR" altLang="en-US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로컬</a:t>
          </a:r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ko-KR" altLang="en-US" noProof="0" dirty="0" err="1" smtClean="0">
              <a:latin typeface="맑은 고딕" panose="020B0503020000020004" pitchFamily="50" charset="-127"/>
              <a:ea typeface="맑은 고딕" panose="020B0503020000020004" pitchFamily="50" charset="-127"/>
            </a:rPr>
            <a:t>하이브리드</a:t>
          </a:r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ko-KR" altLang="en-US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  <dgm:t>
        <a:bodyPr rtlCol="0"/>
        <a:lstStyle/>
        <a:p>
          <a:pPr rtl="0"/>
          <a:endParaRPr lang="en-US"/>
        </a:p>
      </dgm:t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kern="1200" noProof="0" dirty="0">
              <a:latin typeface="맑은 고딕" panose="020B0503020000020004" pitchFamily="50" charset="-127"/>
              <a:ea typeface="맑은 고딕" panose="020B0503020000020004" pitchFamily="50" charset="-127"/>
            </a:rPr>
            <a:t>네트워크</a:t>
          </a:r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kern="1200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인공위성</a:t>
          </a:r>
          <a:endParaRPr lang="ko-KR" altLang="en-US" sz="3600" kern="1200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kern="1200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링크</a:t>
          </a:r>
          <a:endParaRPr lang="ko-KR" altLang="en-US" sz="3600" kern="1200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6040" rIns="66040" bIns="66040" numCol="1" spcCol="1270" rtlCol="0" anchor="ctr" anchorCtr="0">
          <a:noAutofit/>
        </a:bodyPr>
        <a:lstStyle/>
        <a:p>
          <a:pPr lvl="0" algn="l" defTabSz="11557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구름 모양	</a:t>
          </a:r>
          <a:endParaRPr lang="ko-KR" altLang="en-US" sz="2600" kern="1200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6040" rIns="66040" bIns="66040" numCol="1" spcCol="1270" rtlCol="0" anchor="ctr" anchorCtr="0">
          <a:noAutofit/>
        </a:bodyPr>
        <a:lstStyle/>
        <a:p>
          <a:pPr lvl="0" algn="l" defTabSz="11557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noProof="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로컬</a:t>
          </a:r>
          <a:endParaRPr lang="ko-KR" altLang="en-US" sz="2600" kern="1200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6040" rIns="66040" bIns="66040" numCol="1" spcCol="1270" rtlCol="0" anchor="ctr" anchorCtr="0">
          <a:noAutofit/>
        </a:bodyPr>
        <a:lstStyle/>
        <a:p>
          <a:pPr lvl="0" algn="l" defTabSz="11557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noProof="0" dirty="0" err="1" smtClean="0">
              <a:latin typeface="맑은 고딕" panose="020B0503020000020004" pitchFamily="50" charset="-127"/>
              <a:ea typeface="맑은 고딕" panose="020B0503020000020004" pitchFamily="50" charset="-127"/>
            </a:rPr>
            <a:t>하이브리드</a:t>
          </a:r>
          <a:endParaRPr lang="ko-KR" altLang="en-US" sz="2600" kern="1200" noProof="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아이콘 레이블 목록"/>
  <dgm:desc val="관련된 시각적 개체와 함께 비순차적이거나 그룹화된 정보 단위를 표시하기 위해 사용합니다. 짧은 텍스트 캡션을 포함하는 아이콘이나 작은 그림에 가장 적합합니다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A79D30-E545-4CEF-A519-8EA9AB78C706}" type="datetime1">
              <a:rPr lang="ko-KR" altLang="en-US" smtClean="0">
                <a:latin typeface="+mj-ea"/>
                <a:ea typeface="+mj-ea"/>
              </a:rPr>
              <a:t>2019-12-17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en-US" altLang="ko-KR" smtClean="0">
                <a:latin typeface="+mj-ea"/>
                <a:ea typeface="+mj-ea"/>
              </a:rPr>
              <a:t>‹#›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j-ea"/>
                <a:ea typeface="+mj-ea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j-ea"/>
                <a:ea typeface="+mj-ea"/>
              </a:defRPr>
            </a:lvl1pPr>
          </a:lstStyle>
          <a:p>
            <a:fld id="{69DF064C-826C-44F5-B2C2-C0025B49F845}" type="datetime1">
              <a:rPr lang="ko-KR" altLang="en-US" smtClean="0"/>
              <a:pPr/>
              <a:t>2019-12-17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j-ea"/>
                <a:ea typeface="+mj-ea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j-ea"/>
                <a:ea typeface="+mj-ea"/>
              </a:defRPr>
            </a:lvl1pPr>
          </a:lstStyle>
          <a:p>
            <a:fld id="{C6B3AB32-59DF-41F1-9618-EDFBF5049629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j-ea"/>
        <a:ea typeface="+mj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j-ea"/>
        <a:ea typeface="+mj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ko-KR" smtClean="0">
                <a:latin typeface="+mj-ea"/>
                <a:ea typeface="+mj-ea"/>
              </a:rPr>
              <a:t>1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ko-KR" smtClean="0">
                <a:latin typeface="+mj-ea"/>
                <a:ea typeface="+mj-ea"/>
              </a:rPr>
              <a:t>2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ko-KR" smtClean="0">
                <a:latin typeface="+mj-ea"/>
                <a:ea typeface="+mj-ea"/>
              </a:rPr>
              <a:t>3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US" altLang="ko-KR" smtClean="0">
                <a:latin typeface="+mj-ea"/>
                <a:ea typeface="+mj-ea"/>
              </a:rPr>
              <a:t>4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 dirty="0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CA5AD94-9C5E-4036-9248-6A441D4C08A3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5BB28C-08B9-40F1-BC9A-4ACDC946FAD0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0ED5D8B-F5B4-4D38-B681-0A75BD6C5415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C4FBBC-5C09-4C44-8D0B-C81667B31C79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 dirty="0" smtClean="0"/>
              <a:t>마스터 텍스트 스타일 편집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24391B8-DD55-4993-BA41-FC5FFFCFD8A4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두 개의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E45A81-7576-4EBF-ACB3-F7F34CD89A30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 dirty="0" smtClean="0"/>
              <a:t>마스터 텍스트 스타일 편집</a:t>
            </a:r>
            <a:endParaRPr lang="ko-KR" altLang="en-US" noProof="0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 dirty="0" smtClean="0"/>
              <a:t>마스터 텍스트 스타일 편집</a:t>
            </a:r>
            <a:endParaRPr lang="ko-KR" altLang="en-US" noProof="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06AEB0-92F7-45A9-9142-6E27C0C429C1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D70C30-3F85-4183-B62F-3AD00D188BB7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7" name="직사각형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68AC26-72CD-4B4F-BA96-E85AE9BCFC25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 dirty="0" smtClean="0"/>
              <a:t>마스터 텍스트 스타일 편집</a:t>
            </a:r>
            <a:endParaRPr lang="ko-KR" altLang="en-US" noProof="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1370232-37D5-498F-A18F-9C4DB6946515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 dirty="0" smtClean="0"/>
              <a:t>그림을 추가하려면 아이콘을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 dirty="0" smtClean="0"/>
              <a:t>마스터 텍스트 스타일 편집</a:t>
            </a:r>
            <a:endParaRPr lang="ko-KR" altLang="en-US" noProof="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ED889-F75D-49EC-A7BA-046E1206F25D}" type="datetime1">
              <a:rPr lang="ko-KR" altLang="en-US" noProof="0" smtClean="0"/>
              <a:t>2019-12-17</a:t>
            </a:fld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ko-KR" altLang="en-US" noProof="0" dirty="0" smtClean="0"/>
              <a:t>마스터 텍스트 스타일 편집</a:t>
            </a:r>
          </a:p>
          <a:p>
            <a:pPr lvl="1" rtl="0"/>
            <a:r>
              <a:rPr lang="ko-KR" altLang="en-US" noProof="0" dirty="0" smtClean="0"/>
              <a:t>둘째 수준</a:t>
            </a:r>
          </a:p>
          <a:p>
            <a:pPr lvl="2" rtl="0"/>
            <a:r>
              <a:rPr lang="ko-KR" altLang="en-US" noProof="0" dirty="0" smtClean="0"/>
              <a:t>셋째 수준</a:t>
            </a:r>
          </a:p>
          <a:p>
            <a:pPr lvl="3" rtl="0"/>
            <a:r>
              <a:rPr lang="ko-KR" altLang="en-US" noProof="0" dirty="0" smtClean="0"/>
              <a:t>넷째 수준</a:t>
            </a:r>
          </a:p>
          <a:p>
            <a:pPr lvl="4" rtl="0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DCB3715-23C2-4354-AAE2-55D44C8B5DD3}" type="datetime1">
              <a:rPr lang="ko-KR" altLang="en-US" smtClean="0"/>
              <a:t>2019-12-17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직사각형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직사각형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직사각형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 descr="디지털 연결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그룹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ko-KR" altLang="en-US" sz="60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 분할 디자인</a:t>
            </a:r>
            <a:endParaRPr lang="ko-KR" altLang="en-US" sz="6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endParaRPr lang="ko-KR" altLang="en-US" dirty="0">
              <a:solidFill>
                <a:srgbClr val="7CEB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직사각형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ko-KR" altLang="en-US" dirty="0" smtClean="0">
                <a:solidFill>
                  <a:srgbClr val="FFFE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 요구 사항</a:t>
            </a:r>
            <a:endParaRPr lang="ko-KR" altLang="en-US" dirty="0">
              <a:solidFill>
                <a:srgbClr val="FFFE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4" name="내용 개체 틀 3" descr="아이콘 SmartArt 그래픽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5457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직사각형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8" name="내용 개체 틀 4" descr="디지털 숫자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디지털 커뮤니케이션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6" name="내용 개체 틀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126930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직사각형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 descr="디지털 숫자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ko-KR" altLang="en-US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감사합니다</a:t>
            </a:r>
            <a:r>
              <a:rPr lang="en-US" altLang="ko-KR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en-US" altLang="ko-KR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en-US" altLang="ko-KR" dirty="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someone@example.com</a:t>
            </a:r>
          </a:p>
          <a:p>
            <a:pPr rtl="0"/>
            <a:endParaRPr lang="ko-KR" altLang="en-US" dirty="0">
              <a:solidFill>
                <a:schemeClr val="bg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endParaRPr lang="ko-KR" altLang="en-US" dirty="0">
              <a:solidFill>
                <a:schemeClr val="bg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21BF1A-59D3-4E19-9B95-2FD4309AC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1EF32-6551-47EB-8BA9-22EF81F3DDA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EED214C-B51A-4B75-8B08-0E0DBD230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PresentationFormat>와이드스크린</PresentationFormat>
  <Paragraphs>15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Wingdings 2</vt:lpstr>
      <vt:lpstr>분할</vt:lpstr>
      <vt:lpstr>기술 분할 디자인</vt:lpstr>
      <vt:lpstr>기술 요구 사항</vt:lpstr>
      <vt:lpstr>디지털 커뮤니케이션</vt:lpstr>
      <vt:lpstr>감사합니다!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2019-05-14T19:26:29Z</dcterms:created>
  <dcterms:modified xsi:type="dcterms:W3CDTF">2019-12-17T02:33:50Z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