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848" y="88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ko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ko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ko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ko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ko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ko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ko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ko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ko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o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o"/>
              <a:t>Fare clic per modificare gli stili del testo dello schema</a:t>
            </a:r>
          </a:p>
          <a:p>
            <a:pPr lvl="1" rtl="0"/>
            <a:r>
              <a:rPr lang="ko"/>
              <a:t>Secondo livello</a:t>
            </a:r>
          </a:p>
          <a:p>
            <a:pPr lvl="2" rtl="0"/>
            <a:r>
              <a:rPr lang="ko"/>
              <a:t>Terzo livello</a:t>
            </a:r>
          </a:p>
          <a:p>
            <a:pPr lvl="3" rtl="0"/>
            <a:r>
              <a:rPr lang="ko"/>
              <a:t>Quarto livello</a:t>
            </a:r>
          </a:p>
          <a:p>
            <a:pPr lvl="4" rtl="0"/>
            <a:r>
              <a:rPr lang="ko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85494"/>
            <a:ext cx="7772400" cy="6056931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09534" y="831018"/>
            <a:ext cx="6015519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ko" sz="3400" dirty="0">
                <a:solidFill>
                  <a:schemeClr val="bg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구성된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484116" y="1273562"/>
            <a:ext cx="6213785" cy="124649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ko" sz="7500" dirty="0">
                <a:solidFill>
                  <a:schemeClr val="bg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받은 편지함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42309"/>
            <a:ext cx="7772400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긴 전자 메일 스레드를 한 번의 클릭으로 줄입니다. 스레드의 후속 메시지에 동일한 내용이 들어 있는 경우에는 폴더를 정리하면 이미 읽은 메시지가 삭제됩니다. 리본의 </a:t>
            </a:r>
            <a:r>
              <a:rPr lang="ko" sz="10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삭제 </a:t>
            </a:r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그룹에서 </a:t>
            </a:r>
            <a:r>
              <a:rPr lang="ko" sz="10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정리</a:t>
            </a:r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선택합니다.</a:t>
            </a:r>
            <a:endParaRPr lang="en-US" sz="10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362690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받은 편지함이 대화의 모든 이후 메시지로 인해 복잡해지지 않도록 즉시 정리하려면 메시지 하나를 선택한 다음 리본의 </a:t>
            </a:r>
            <a:r>
              <a:rPr lang="ko" sz="10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삭제</a:t>
            </a:r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그룹에서 </a:t>
            </a:r>
            <a:r>
              <a:rPr lang="ko" sz="10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대화 무시</a:t>
            </a:r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선택합니다. 기존의 모든 메시지와 그 대화의 모든 이후 메시지가 </a:t>
            </a:r>
            <a:r>
              <a:rPr lang="ko" sz="10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지운 편지함 </a:t>
            </a:r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폴더로 전송됩니다.</a:t>
            </a:r>
            <a:endParaRPr lang="en-US" sz="10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" sz="17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폴더 정리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" sz="17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대화 무시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72" y="359468"/>
            <a:ext cx="7221681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893423" y="6305842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ko" sz="1700" i="1" dirty="0">
                <a:solidFill>
                  <a:schemeClr val="bg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더 많은 팁, 비디오, 도움말 및 교육을 참조하세요.</a:t>
            </a:r>
          </a:p>
        </p:txBody>
      </p:sp>
      <p:sp>
        <p:nvSpPr>
          <p:cNvPr id="7" name="Rettangolo 6"/>
          <p:cNvSpPr/>
          <p:nvPr/>
        </p:nvSpPr>
        <p:spPr>
          <a:xfrm>
            <a:off x="893423" y="6831118"/>
            <a:ext cx="601551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ko" sz="3700" b="1" i="1" dirty="0">
                <a:solidFill>
                  <a:schemeClr val="bg1"/>
                </a:solidFill>
                <a:latin typeface="+mj-ea"/>
                <a:ea typeface="+mj-ea"/>
                <a:cs typeface="Segoe Pro" charset="0"/>
              </a:rPr>
              <a:t>Aka.ms/officetips를 </a:t>
            </a:r>
            <a:endParaRPr lang="en-US" altLang="ko" sz="3700" b="1" i="1" dirty="0">
              <a:solidFill>
                <a:schemeClr val="bg1"/>
              </a:solidFill>
              <a:latin typeface="+mj-ea"/>
              <a:ea typeface="+mj-ea"/>
              <a:cs typeface="Segoe Pro" charset="0"/>
            </a:endParaRPr>
          </a:p>
          <a:p>
            <a:pPr algn="ctr" rtl="0"/>
            <a:r>
              <a:rPr lang="ko" sz="3700" b="1" i="1" dirty="0">
                <a:solidFill>
                  <a:schemeClr val="bg1"/>
                </a:solidFill>
                <a:latin typeface="+mj-ea"/>
                <a:ea typeface="+mj-ea"/>
                <a:cs typeface="Segoe Pro" charset="0"/>
              </a:rPr>
              <a:t>방문하세요.</a:t>
            </a:r>
          </a:p>
        </p:txBody>
      </p:sp>
      <p:sp>
        <p:nvSpPr>
          <p:cNvPr id="8" name="Rettangolo 7"/>
          <p:cNvSpPr/>
          <p:nvPr/>
        </p:nvSpPr>
        <p:spPr>
          <a:xfrm>
            <a:off x="893423" y="8192723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ko" sz="1700" dirty="0">
                <a:solidFill>
                  <a:schemeClr val="bg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Outlook 2016 및 Office 365용 Outlook에서 이러한 환경을 사용할 수 있습니다.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  <a:p>
            <a:pPr algn="ctr" rtl="0"/>
            <a:r>
              <a:rPr lang="ko" sz="1700" dirty="0">
                <a:solidFill>
                  <a:schemeClr val="bg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" sz="17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보관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ko" sz="17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이동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102214" cy="8617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강조 표시된 메시지 또는 대화를 Outlook의 </a:t>
            </a:r>
            <a:r>
              <a:rPr lang="ko" sz="10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보관</a:t>
            </a:r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폴더로 이동하려면 </a:t>
            </a:r>
            <a:r>
              <a:rPr lang="ko" sz="10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보관</a:t>
            </a:r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 단추를 선택합니다. 한 번 클릭으로 나중을 위해 메시지를 보관합니다. </a:t>
            </a:r>
            <a:endParaRPr lang="en-US" sz="10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 dirty="0">
              <a:latin typeface="Malgun Gothic" panose="020B0503020000020004" pitchFamily="34" charset="-127"/>
              <a:ea typeface="Malgun Gothic" panose="020B0503020000020004" pitchFamily="34" charset="-127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4090855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여러 폴더를 만들어 메시지를 분류 및 저장할 수 있습니다. 받은 편지함 폴더를 마우스 오른쪽 단추로 클릭한 다음 </a:t>
            </a:r>
            <a:r>
              <a:rPr lang="ko" sz="1000" b="1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새 폴더</a:t>
            </a:r>
            <a:r>
              <a:rPr lang="ko" sz="1000" dirty="0">
                <a:solidFill>
                  <a:srgbClr val="315D99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Pro Display" charset="0"/>
              </a:rPr>
              <a:t>를 선택합니다. 메시지를 이동하려면 메시지 목록에서 선택한 다음 끌어서 적절한 폴더에 놓습니다.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4D3B74-80BF-4E99-9F1F-561C67642B9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1532</TotalTime>
  <Words>165</Words>
  <PresentationFormat>Custom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Malgun Gothic</vt:lpstr>
      <vt:lpstr>Malgun Gothic</vt:lpstr>
      <vt:lpstr>Malgun Gothic Semilight</vt:lpstr>
      <vt:lpstr>Segoe Pro Display</vt:lpstr>
      <vt:lpstr>Arial</vt:lpstr>
      <vt:lpstr>Calibri</vt:lpstr>
      <vt:lpstr>Calibri Light</vt:lpstr>
      <vt:lpstr>Segoe Pro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2017-09-19T09:32:40Z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