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88" autoAdjust="0"/>
  </p:normalViewPr>
  <p:slideViewPr>
    <p:cSldViewPr>
      <p:cViewPr varScale="1">
        <p:scale>
          <a:sx n="106" d="100"/>
          <a:sy n="106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92" y="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55ED4D-F4D2-4E90-9398-A2F93C32A899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2017-06-30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7F0C7B6-4D81-41A2-A353-4596ECF7E1BE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마스터 텍스트 스타일 편집</a:t>
            </a:r>
            <a:endParaRPr lang="ko-KR" altLang="en-US" noProof="0" dirty="0"/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8DE00C7-EBF3-4482-A53D-61C96E817E74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9043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5661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6495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2959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fld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742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8989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314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fld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553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227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1343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0530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fld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97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텍스트 상자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 smtClean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8" name="텍스트 상자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텍스트 상자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0" name="텍스트 상자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1" name="텍스트 상자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" name="텍스트 상자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kern="12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31</a:t>
            </a:r>
            <a:r>
              <a:rPr lang="ko-KR" altLang="en-U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01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8D21929-1F99-4335-A001-E0DA570FFA92}" type="datetime1">
              <a:rPr lang="ko-KR" altLang="en-US" noProof="0" smtClean="0"/>
              <a:t>2017-06-30</a:t>
            </a:fld>
            <a:endParaRPr lang="ko-KR" altLang="en-US" noProof="0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 | 08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 | 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 | 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 | 29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 | 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ko-KR" altLang="en-US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41DFEED-D9E1-468B-80CD-2BE304B2EEF7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 | 08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 | 15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 | 22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 | 29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 | 05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텍스트 상자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1" name="텍스트 상자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텍스트 상자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3" name="텍스트 상자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4" name="텍스트 상자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5" name="텍스트 상자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 </a:t>
            </a:r>
            <a:r>
              <a:rPr lang="en-US" altLang="ko-K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| 01</a:t>
            </a:r>
            <a:endParaRPr lang="ko-KR" altLang="en-US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64360C6-4C8F-452D-9D3E-FF9A021FACFB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 | 12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 | 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 | 26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 | 03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 | 10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04 | 05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E918BE-0CD0-4FDF-A083-12664CF5E044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 | 10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 | 17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 | 24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30 | 31</a:t>
            </a:r>
            <a:endParaRPr lang="en-US" altLang="ko-KR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 | 07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sz="9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 | 03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ko-KR" altLang="en-US" noProof="0" dirty="0"/>
              <a:t>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 dirty="0"/>
              <a:t>부제목을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867988-9843-41EE-8A45-BEB3CB40555B}" type="datetime1">
              <a:rPr lang="ko-KR" altLang="en-US" noProof="0" smtClean="0"/>
              <a:t>2017-06-30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0" dirty="0" smtClean="0"/>
              <a:t>제목을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</a:p>
          <a:p>
            <a:pPr lvl="1" rtl="0"/>
            <a:r>
              <a:rPr lang="ko-KR" altLang="en-US" noProof="0" dirty="0" smtClean="0"/>
              <a:t>둘째 수준</a:t>
            </a:r>
          </a:p>
          <a:p>
            <a:pPr lvl="2" rtl="0"/>
            <a:r>
              <a:rPr lang="ko-KR" altLang="en-US" noProof="0" dirty="0" smtClean="0"/>
              <a:t>셋째 수준</a:t>
            </a:r>
          </a:p>
          <a:p>
            <a:pPr lvl="3" rtl="0"/>
            <a:r>
              <a:rPr lang="ko-KR" altLang="en-US" noProof="0" dirty="0" smtClean="0"/>
              <a:t>넷째 수준</a:t>
            </a:r>
          </a:p>
          <a:p>
            <a:pPr lvl="4" rtl="0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67E37-E862-4699-9118-4D2AB9944602}" type="datetime1">
              <a:rPr lang="ko-KR" altLang="en-US" noProof="0" smtClean="0"/>
              <a:t>2017-06-30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직선 연결선(S)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(S)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(S)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(S)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(S)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(S)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(S)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텍스트 상자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8" name="텍스트 상자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텍스트 상자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0" name="텍스트 상자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1" name="텍스트 상자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" name="텍스트 상자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 | 05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DEE4757-B588-4A4F-AB99-F79D28953065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8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 | 12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 | 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 | 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 | 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 | 12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DEC78E7-7FC6-4C2E-AA91-66AAC04EDB9A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 | 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 | 19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 | 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sz="900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sz="900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 | 02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 | 09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1" name="텍스트 상자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텍스트 상자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3" name="텍스트 상자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4" name="텍스트 상자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5" name="텍스트 상자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6" name="텍스트 상자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04 | 05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33119C9-355E-4CAB-A605-4DB46CF462C5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 | 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 | 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 | 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r>
              <a:rPr lang="ko-KR" altLang="en-US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| 30</a:t>
            </a:r>
            <a:endParaRPr lang="ko-KR" altLang="en-US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 | 07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en-US" altLang="ko-KR" cap="all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 | </a:t>
            </a:r>
            <a:r>
              <a:rPr lang="en-US" altLang="ko-K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02</a:t>
            </a:r>
            <a:endParaRPr lang="ko-KR" altLang="en-US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1A18C04-5DA2-4991-8E5D-B748F4B798FA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 | 14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 | 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 | 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 | 04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 | 11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06 | 07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116D774-E66D-4BD1-BEF1-39AB776028EA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 | 11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 | 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 | 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sz="900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sz="900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 | 02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 | 09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5" name="텍스트 상자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텍스트 상자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텍스트 상자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8" name="텍스트 상자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9" name="텍스트 상자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 | 04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BE0A939-D842-4F21-A83A-F5330C5241A7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 | 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 | 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 | 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 | 30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 | 06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 | 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57E0775-AA71-49D2-BBDC-AE808F5A2A97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 | 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 | 20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 | 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 | 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 | 10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05 | 06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월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직선 연결선(S)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(S)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(S)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(S)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(S)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(S)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(S)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(S)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(S)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(S)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(S)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(S)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(S)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(S)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직선 연결선(S)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(S)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(S)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(S)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(S)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(S)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(S)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직선 연결선(S)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(S)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(S)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(S)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(S)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(S)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(S)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직선 연결선(S)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(S)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(S)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(S)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(S)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(S)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(S)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직선 연결선(S)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(S)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(S)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(S)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(S)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(S)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(S)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직선 연결선(S)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(S)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(S)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(S)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(S)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(S)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(S)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직선 연결선(S)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(S)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(S)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(S)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(S)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(S)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(S)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그림 개체 틀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12" name="그림 개체 틀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dirty="0"/>
              <a:t>그림을 추가하려면 아이콘을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A8F645C-D1BD-40EF-A306-CE21D9AD5EB4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39" name="텍스트 개체 틀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0" name="텍스트 상자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1" name="텍스트 상자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2" name="텍스트 상자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3" name="텍스트 상자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4" name="텍스트 상자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5" name="텍스트 상자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09 | 10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2" name="텍스트 상자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3" name="텍스트 상자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4" name="텍스트 상자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5" name="텍스트 상자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6" name="텍스트 상자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7" name="텍스트 상자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 | 17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9" name="텍스트 상자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0" name="텍스트 상자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1" name="텍스트 상자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2" name="텍스트 상자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3" name="텍스트 상자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4" name="텍스트 상자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 | 24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7" name="텍스트 상자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25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8" name="텍스트 상자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26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9" name="텍스트 상자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27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0" name="텍스트 상자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1" name="텍스트 상자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2" name="텍스트 상자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30</a:t>
            </a:r>
            <a:r>
              <a:rPr lang="ko-KR" altLang="en-US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5" name="텍스트 상자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6" name="텍스트 상자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7" name="텍스트 상자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8" name="텍스트 상자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05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9" name="텍스트 상자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0" name="텍스트 상자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ko-KR" sz="900" spc="-50" noProof="0" dirty="0"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07 | 08</a:t>
            </a:r>
            <a:endParaRPr lang="ko-KR" altLang="en-US" sz="800" spc="-50" noProof="0" dirty="0"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5" name="텍스트 개체 틀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6" name="텍스트 개체 틀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7" name="텍스트 개체 틀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58" name="텍스트 개체 틀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0" name="텍스트 개체 틀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1" name="텍스트 개체 틀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2" name="텍스트 개체 틀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3" name="텍스트 개체 틀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4" name="텍스트 개체 틀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5" name="텍스트 개체 틀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7" name="텍스트 개체 틀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8" name="텍스트 개체 틀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69" name="텍스트 개체 틀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0" name="텍스트 개체 틀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1" name="텍스트 개체 틀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2" name="텍스트 개체 틀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4" name="텍스트 개체 틀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5" name="텍스트 개체 틀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6" name="텍스트 개체 틀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7" name="텍스트 개체 틀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8" name="텍스트 개체 틀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79" name="텍스트 개체 틀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1" name="텍스트 개체 틀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2" name="텍스트 개체 틀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3" name="텍스트 개체 틀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4" name="텍스트 개체 틀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5" name="텍스트 개체 틀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6" name="텍스트 개체 틀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8" name="텍스트 개체 틀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89" name="텍스트 개체 틀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0" name="텍스트 개체 틀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1" name="텍스트 개체 틀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2" name="텍스트 개체 틀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3" name="텍스트 개체 틀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295" name="텍스트 개체 틀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o-KR" altLang="en-US" noProof="0" dirty="0" smtClean="0"/>
              <a:t>텍스트를 추가하려면 클릭하세요</a:t>
            </a:r>
            <a:r>
              <a:rPr lang="en-US" altLang="ko-KR" noProof="0" dirty="0" smtClean="0"/>
              <a:t>.</a:t>
            </a:r>
            <a:endParaRPr lang="en-US" altLang="ko-KR" noProof="0" dirty="0"/>
          </a:p>
        </p:txBody>
      </p:sp>
      <p:sp>
        <p:nvSpPr>
          <p:cNvPr id="187" name="텍스트 상자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8" name="텍스트 상자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 </a:t>
            </a:r>
            <a:r>
              <a:rPr lang="en-US" altLang="ko-KR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900" spc="-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ko-KR" altLang="en-US" sz="900" spc="-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4" name="제목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endParaRPr lang="ko-KR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5" name="제목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ko-KR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cap="all" spc="150" noProof="0" dirty="0" smtClean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ko-KR" altLang="en-US" cap="all" spc="150" noProof="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텍스트 상자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ko-KR" noProof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02 | 03</a:t>
            </a:r>
            <a:endParaRPr lang="en-US" altLang="ko-KR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0" dirty="0"/>
              <a:t>제목을 추가하려면 클릭하세요</a:t>
            </a:r>
            <a:r>
              <a:rPr lang="en-US" altLang="ko-KR" noProof="0" dirty="0"/>
              <a:t>.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텍스트를 추가하려면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E281778-F355-41AC-BBFB-A435D3A1A320}" type="datetime1">
              <a:rPr lang="ko-KR" altLang="en-US" smtClean="0"/>
              <a:t>2017-06-30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7" name="사용 안내 텍스트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ko-KR" altLang="en-US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참고</a:t>
            </a:r>
            <a:r>
              <a:rPr lang="en-US" altLang="ko-KR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rtl="0">
              <a:spcBef>
                <a:spcPts val="1200"/>
              </a:spcBef>
            </a:pPr>
            <a:r>
              <a:rPr lang="ko-KR" altLang="en-US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이 서식 파일을 인쇄하여 벽걸이 달력으로 사용해 보세요</a:t>
            </a:r>
            <a:r>
              <a:rPr lang="en-US" altLang="ko-KR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원하는 달의 슬라이드를 복사하여 작성 중인 프레젠테이션에 추가할 수도 있습니다</a:t>
            </a:r>
            <a:r>
              <a:rPr lang="en-US" altLang="ko-KR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ko-KR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그림 개체 틀 42" descr="썰매를 타는 여자아이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그림 개체 틀 43" descr="썰매 위에 엎드려 있는 남성과 네 명의 아이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설날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그림 개체 틀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그림 개체 틀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텍스트 개체 틀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그림 개체 틀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그림 개체 틀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2017년 가족 달력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13</Words>
  <Application>Microsoft Office PowerPoint</Application>
  <PresentationFormat>화면 슬라이드 쇼(4:3)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2017년 가족 달력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tester</cp:lastModifiedBy>
  <cp:revision>6</cp:revision>
  <dcterms:created xsi:type="dcterms:W3CDTF">2015-06-10T22:14:27Z</dcterms:created>
  <dcterms:modified xsi:type="dcterms:W3CDTF">2017-06-30T10:44:26Z</dcterms:modified>
</cp:coreProperties>
</file>