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6" r:id="rId2"/>
    <p:sldId id="262" r:id="rId3"/>
    <p:sldId id="257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320" r:id="rId38"/>
    <p:sldId id="321" r:id="rId39"/>
    <p:sldId id="322" r:id="rId40"/>
    <p:sldId id="323" r:id="rId41"/>
    <p:sldId id="324" r:id="rId42"/>
    <p:sldId id="325" r:id="rId43"/>
    <p:sldId id="326" r:id="rId44"/>
    <p:sldId id="327" r:id="rId45"/>
    <p:sldId id="328" r:id="rId46"/>
    <p:sldId id="329" r:id="rId47"/>
    <p:sldId id="330" r:id="rId48"/>
    <p:sldId id="331" r:id="rId49"/>
    <p:sldId id="332" r:id="rId50"/>
    <p:sldId id="333" r:id="rId51"/>
    <p:sldId id="334" r:id="rId52"/>
    <p:sldId id="335" r:id="rId53"/>
    <p:sldId id="336" r:id="rId54"/>
    <p:sldId id="337" r:id="rId55"/>
    <p:sldId id="338" r:id="rId56"/>
    <p:sldId id="339" r:id="rId5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721" autoAdjust="0"/>
  </p:normalViewPr>
  <p:slideViewPr>
    <p:cSldViewPr snapToGrid="0" showGuides="1">
      <p:cViewPr varScale="1">
        <p:scale>
          <a:sx n="97" d="100"/>
          <a:sy n="97" d="100"/>
        </p:scale>
        <p:origin x="51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8" d="100"/>
          <a:sy n="78" d="100"/>
        </p:scale>
        <p:origin x="3396" y="12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2447117E-D58A-422A-A81B-362E9F2EA265}" type="datetimeFigureOut">
              <a:rPr lang="en-US" altLang="ko-KR" smtClean="0"/>
              <a:t>2014-01-15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9A438575-B761-4121-A7E4-457BB626566A}" type="slidenum">
              <a:rPr lang="ko-KR" smtClean="0"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D1552672-2D72-42C2-B0B5-4CADDCB794C9}" type="datetimeFigureOut">
              <a:t>2014-01-15</a:t>
            </a:fld>
            <a:endParaRPr lang="ko-KR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F54BA502-DDEA-4552-B72A-9C62FF6620C8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dirty="0"/>
              <a:t>이 게임판에 고유한 범주와 점수 값을 추가할 수 있습니다. 주어진 슬라이드에 질문과 답을 입력하세요.</a:t>
            </a:r>
          </a:p>
          <a:p>
            <a:endParaRPr lang="ko-KR" dirty="0"/>
          </a:p>
          <a:p>
            <a:r>
              <a:rPr lang="ko-KR" dirty="0"/>
              <a:t>슬라이드 쇼 보기에서 </a:t>
            </a:r>
            <a:r>
              <a:rPr lang="ko-KR" dirty="0" smtClean="0"/>
              <a:t>밑줄이 그어진 텍스트를 선택하여 </a:t>
            </a:r>
            <a:r>
              <a:rPr lang="ko-KR" dirty="0"/>
              <a:t>해당 질문으로 이동한 다음 </a:t>
            </a:r>
            <a:r>
              <a:rPr lang="ko-KR" dirty="0" smtClean="0"/>
              <a:t>답 슬라이드로 이동하세요. </a:t>
            </a:r>
            <a:r>
              <a:rPr lang="ko-KR" dirty="0"/>
              <a:t>왼쪽 </a:t>
            </a:r>
            <a:r>
              <a:rPr lang="ko-KR" dirty="0" smtClean="0"/>
              <a:t>삼각형을 </a:t>
            </a:r>
            <a:r>
              <a:rPr lang="ko-KR" dirty="0"/>
              <a:t>사용하여 이 게임판 슬라이드로 돌아가세요.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ko-KR" smtClean="0"/>
              <a:t>1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72966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ko-KR" smtClean="0"/>
              <a:t>2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221044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dirty="0"/>
              <a:t>개체 틀에 질문과 답을 입력하세요. 참조를 위해 아래쪽에 범주와 점수 값을 추가할 수 있습니다</a:t>
            </a:r>
            <a:r>
              <a:rPr lang="ko-KR" dirty="0" smtClean="0"/>
              <a:t>.</a:t>
            </a:r>
          </a:p>
          <a:p>
            <a:endParaRPr lang="ko-KR" dirty="0"/>
          </a:p>
          <a:p>
            <a:r>
              <a:rPr lang="ko-KR" dirty="0"/>
              <a:t>슬라이드 쇼 보기에서 오른쪽 삼각형을 선택하여 답을 확인하세요. 왼쪽 삼각형을 선택하여 게임판 슬라이드로 돌아가세요.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ko-KR" smtClean="0"/>
              <a:t>3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639214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dirty="0"/>
              <a:t>개체 틀에 질문과 답을 입력하세요. 참조를 위해 아래쪽에 범주와 점수 값을 추가할 수 있습니다.</a:t>
            </a:r>
          </a:p>
          <a:p>
            <a:endParaRPr lang="ko-KR" dirty="0"/>
          </a:p>
          <a:p>
            <a:r>
              <a:rPr lang="ko-KR" dirty="0"/>
              <a:t>슬라이드 쇼 보기에서 </a:t>
            </a:r>
            <a:r>
              <a:rPr lang="ko-KR" dirty="0" smtClean="0"/>
              <a:t>왼쪽 </a:t>
            </a:r>
            <a:r>
              <a:rPr lang="ko-KR" dirty="0"/>
              <a:t>삼각형을 선택하여 게임판 슬라이드로 돌아가세요. </a:t>
            </a:r>
          </a:p>
          <a:p>
            <a:endParaRPr 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ko-KR" smtClean="0"/>
              <a:t>4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128122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ko-KR" smtClean="0"/>
              <a:t>5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40153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ko-KR" smtClean="0"/>
              <a:t>6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280577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게임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텍스트 개체 틀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2400" baseline="0">
                <a:solidFill>
                  <a:schemeClr val="tx1"/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범주 1</a:t>
            </a:r>
          </a:p>
        </p:txBody>
      </p:sp>
      <p:sp>
        <p:nvSpPr>
          <p:cNvPr id="40" name="텍스트 개체 틀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2400" baseline="0">
                <a:solidFill>
                  <a:srgbClr val="FFFFFF"/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45" name="텍스트 개체 틀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2400" baseline="0">
                <a:solidFill>
                  <a:srgbClr val="FFFFFF"/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50" name="텍스트 개체 틀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2400" baseline="0">
                <a:solidFill>
                  <a:srgbClr val="FFFFFF"/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55" name="텍스트 개체 틀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2400" baseline="0">
                <a:solidFill>
                  <a:srgbClr val="FFFFFF"/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60" name="텍스트 개체 틀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2400" baseline="0">
                <a:solidFill>
                  <a:srgbClr val="FFFFFF"/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36" name="텍스트 개체 틀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2400" baseline="0">
                <a:solidFill>
                  <a:schemeClr val="tx1"/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범주 2</a:t>
            </a:r>
          </a:p>
        </p:txBody>
      </p:sp>
      <p:sp>
        <p:nvSpPr>
          <p:cNvPr id="41" name="텍스트 개체 틀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2400" baseline="0">
                <a:solidFill>
                  <a:srgbClr val="FFFFFF"/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46" name="텍스트 개체 틀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2400" baseline="0">
                <a:solidFill>
                  <a:srgbClr val="FFFFFF"/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51" name="텍스트 개체 틀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2400" baseline="0">
                <a:solidFill>
                  <a:srgbClr val="FFFFFF"/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56" name="텍스트 개체 틀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2400" baseline="0">
                <a:solidFill>
                  <a:srgbClr val="FFFFFF"/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61" name="텍스트 개체 틀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2400" baseline="0">
                <a:solidFill>
                  <a:srgbClr val="FFFFFF"/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37" name="텍스트 개체 틀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2400" baseline="0">
                <a:solidFill>
                  <a:schemeClr val="tx1"/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범주 3</a:t>
            </a:r>
          </a:p>
        </p:txBody>
      </p:sp>
      <p:sp>
        <p:nvSpPr>
          <p:cNvPr id="42" name="텍스트 개체 틀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2400" baseline="0">
                <a:solidFill>
                  <a:srgbClr val="FFFFFF"/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47" name="텍스트 개체 틀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2400" baseline="0">
                <a:solidFill>
                  <a:srgbClr val="FFFFFF"/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52" name="텍스트 개체 틀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2400" baseline="0">
                <a:solidFill>
                  <a:srgbClr val="FFFFFF"/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57" name="텍스트 개체 틀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2400" baseline="0">
                <a:solidFill>
                  <a:srgbClr val="FFFFFF"/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62" name="텍스트 개체 틀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2400" baseline="0">
                <a:solidFill>
                  <a:srgbClr val="FFFFFF"/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38" name="텍스트 개체 틀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2400" baseline="0">
                <a:solidFill>
                  <a:schemeClr val="tx1"/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범주 4</a:t>
            </a:r>
          </a:p>
        </p:txBody>
      </p:sp>
      <p:sp>
        <p:nvSpPr>
          <p:cNvPr id="43" name="텍스트 개체 틀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2400" baseline="0">
                <a:solidFill>
                  <a:srgbClr val="FFFFFF"/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48" name="텍스트 개체 틀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2400" baseline="0">
                <a:solidFill>
                  <a:srgbClr val="FFFFFF"/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53" name="텍스트 개체 틀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2400" baseline="0">
                <a:solidFill>
                  <a:srgbClr val="FFFFFF"/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58" name="텍스트 개체 틀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2400" baseline="0">
                <a:solidFill>
                  <a:srgbClr val="FFFFFF"/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63" name="텍스트 개체 틀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2400" baseline="0">
                <a:solidFill>
                  <a:srgbClr val="FFFFFF"/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39" name="텍스트 개체 틀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2400" baseline="0">
                <a:solidFill>
                  <a:schemeClr val="tx1"/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범주 5</a:t>
            </a:r>
          </a:p>
        </p:txBody>
      </p:sp>
      <p:sp>
        <p:nvSpPr>
          <p:cNvPr id="44" name="텍스트 개체 틀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2400" baseline="0">
                <a:solidFill>
                  <a:srgbClr val="FFFFFF"/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49" name="텍스트 개체 틀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2400" baseline="0">
                <a:solidFill>
                  <a:srgbClr val="FFFFFF"/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54" name="텍스트 개체 틀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2400" baseline="0">
                <a:solidFill>
                  <a:srgbClr val="FFFFFF"/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59" name="텍스트 개체 틀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2400" baseline="0">
                <a:solidFill>
                  <a:srgbClr val="FFFFFF"/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64" name="텍스트 개체 틀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 latinLnBrk="1">
              <a:spcBef>
                <a:spcPts val="0"/>
              </a:spcBef>
              <a:buNone/>
              <a:defRPr lang="ko-KR" sz="2400" baseline="0">
                <a:solidFill>
                  <a:srgbClr val="FFFFFF"/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범주 3 답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latinLnBrk="1"/>
            <a:r>
              <a:rPr lang="ko-KR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답</a:t>
            </a:r>
          </a:p>
        </p:txBody>
      </p:sp>
      <p:sp>
        <p:nvSpPr>
          <p:cNvPr id="8" name="질문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1">
              <a:spcBef>
                <a:spcPts val="0"/>
              </a:spcBef>
              <a:buNone/>
              <a:defRPr lang="ko-KR" sz="3200" baseline="0"/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여기에 답을 추가하세요. </a:t>
            </a:r>
          </a:p>
        </p:txBody>
      </p:sp>
      <p:sp>
        <p:nvSpPr>
          <p:cNvPr id="2" name="직사각형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/>
          </a:p>
        </p:txBody>
      </p:sp>
      <p:sp>
        <p:nvSpPr>
          <p:cNvPr id="13" name="점수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1">
              <a:spcBef>
                <a:spcPts val="0"/>
              </a:spcBef>
              <a:buNone/>
              <a:defRPr lang="ko-KR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10" name="게임판으로 돌아가기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solidFill>
                <a:schemeClr val="tx1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1">
              <a:defRPr lang="ko-KR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ko-KR"/>
              <a:t>범주 3</a:t>
            </a:r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범주 4 구분선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/>
          </a:p>
        </p:txBody>
      </p:sp>
      <p:sp>
        <p:nvSpPr>
          <p:cNvPr id="4" name="제목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1">
              <a:defRPr lang="ko-KR" sz="5400" baseline="0">
                <a:solidFill>
                  <a:schemeClr val="tx1"/>
                </a:solidFill>
              </a:defRPr>
            </a:lvl1pPr>
          </a:lstStyle>
          <a:p>
            <a:r>
              <a:rPr lang="ko-KR"/>
              <a:t>범주 4 구분선 슬라이드</a:t>
            </a:r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범주 4 질문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latinLnBrk="1"/>
            <a:r>
              <a:rPr lang="ko-KR" sz="1150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질문</a:t>
            </a:r>
          </a:p>
        </p:txBody>
      </p:sp>
      <p:sp>
        <p:nvSpPr>
          <p:cNvPr id="8" name="질문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1">
              <a:spcBef>
                <a:spcPts val="0"/>
              </a:spcBef>
              <a:buNone/>
              <a:defRPr lang="ko-KR" sz="3200" baseline="0"/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여기에 질문을 추가하세요. </a:t>
            </a:r>
          </a:p>
        </p:txBody>
      </p:sp>
      <p:sp>
        <p:nvSpPr>
          <p:cNvPr id="2" name="직사각형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/>
          </a:p>
        </p:txBody>
      </p:sp>
      <p:sp>
        <p:nvSpPr>
          <p:cNvPr id="13" name="점수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1">
              <a:spcBef>
                <a:spcPts val="0"/>
              </a:spcBef>
              <a:buNone/>
              <a:defRPr lang="ko-KR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10" name="게임판으로 돌아가기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solidFill>
                <a:schemeClr val="tx1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1">
              <a:defRPr lang="ko-KR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ko-KR"/>
              <a:t>범주 4</a:t>
            </a:r>
          </a:p>
        </p:txBody>
      </p:sp>
      <p:sp>
        <p:nvSpPr>
          <p:cNvPr id="12" name="게임판으로 돌아가기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범주 4 답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latinLnBrk="1"/>
            <a:r>
              <a:rPr lang="ko-KR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답</a:t>
            </a:r>
          </a:p>
        </p:txBody>
      </p:sp>
      <p:sp>
        <p:nvSpPr>
          <p:cNvPr id="8" name="질문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1">
              <a:spcBef>
                <a:spcPts val="0"/>
              </a:spcBef>
              <a:buNone/>
              <a:defRPr lang="ko-KR" sz="3200" baseline="0"/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여기에 답을 추가하세요. </a:t>
            </a:r>
          </a:p>
        </p:txBody>
      </p:sp>
      <p:sp>
        <p:nvSpPr>
          <p:cNvPr id="2" name="직사각형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/>
          </a:p>
        </p:txBody>
      </p:sp>
      <p:sp>
        <p:nvSpPr>
          <p:cNvPr id="13" name="점수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1">
              <a:spcBef>
                <a:spcPts val="0"/>
              </a:spcBef>
              <a:buNone/>
              <a:defRPr lang="ko-KR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10" name="게임판으로 돌아가기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solidFill>
                <a:schemeClr val="tx1"/>
              </a:solidFill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1">
              <a:defRPr lang="ko-KR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ko-KR"/>
              <a:t>범주 4</a:t>
            </a:r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범주 5 구분선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/>
          </a:p>
        </p:txBody>
      </p:sp>
      <p:sp>
        <p:nvSpPr>
          <p:cNvPr id="4" name="제목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1">
              <a:defRPr lang="ko-KR" sz="5400" baseline="0">
                <a:solidFill>
                  <a:schemeClr val="tx1"/>
                </a:solidFill>
              </a:defRPr>
            </a:lvl1pPr>
          </a:lstStyle>
          <a:p>
            <a:r>
              <a:rPr lang="ko-KR"/>
              <a:t>범주 5 구분선 슬라이드</a:t>
            </a:r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범주 5 질문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latinLnBrk="1"/>
            <a:r>
              <a:rPr lang="ko-KR" sz="1150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질문</a:t>
            </a:r>
          </a:p>
        </p:txBody>
      </p:sp>
      <p:sp>
        <p:nvSpPr>
          <p:cNvPr id="8" name="질문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1">
              <a:spcBef>
                <a:spcPts val="0"/>
              </a:spcBef>
              <a:buNone/>
              <a:defRPr lang="ko-KR" sz="3200" baseline="0"/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여기에 질문을 추가하세요. </a:t>
            </a:r>
          </a:p>
        </p:txBody>
      </p:sp>
      <p:sp>
        <p:nvSpPr>
          <p:cNvPr id="2" name="직사각형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/>
          </a:p>
        </p:txBody>
      </p:sp>
      <p:sp>
        <p:nvSpPr>
          <p:cNvPr id="13" name="점수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1">
              <a:spcBef>
                <a:spcPts val="0"/>
              </a:spcBef>
              <a:buNone/>
              <a:defRPr lang="ko-KR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10" name="게임판으로 돌아가기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solidFill>
                <a:schemeClr val="tx1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1">
              <a:defRPr lang="ko-KR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ko-KR"/>
              <a:t>범주 5</a:t>
            </a:r>
          </a:p>
        </p:txBody>
      </p:sp>
      <p:sp>
        <p:nvSpPr>
          <p:cNvPr id="12" name="게임판으로 돌아가기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범주 5 답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latinLnBrk="1"/>
            <a:r>
              <a:rPr lang="ko-KR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답</a:t>
            </a:r>
          </a:p>
        </p:txBody>
      </p:sp>
      <p:sp>
        <p:nvSpPr>
          <p:cNvPr id="8" name="질문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1">
              <a:spcBef>
                <a:spcPts val="0"/>
              </a:spcBef>
              <a:buNone/>
              <a:defRPr lang="ko-KR" sz="3200" baseline="0"/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여기에 답을 추가하세요. </a:t>
            </a:r>
          </a:p>
        </p:txBody>
      </p:sp>
      <p:sp>
        <p:nvSpPr>
          <p:cNvPr id="2" name="직사각형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/>
          </a:p>
        </p:txBody>
      </p:sp>
      <p:sp>
        <p:nvSpPr>
          <p:cNvPr id="13" name="점수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1">
              <a:spcBef>
                <a:spcPts val="0"/>
              </a:spcBef>
              <a:buNone/>
              <a:defRPr lang="ko-KR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10" name="게임판으로 돌아가기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solidFill>
                <a:schemeClr val="tx1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1">
              <a:defRPr lang="ko-KR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ko-KR"/>
              <a:t>범주 5</a:t>
            </a:r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범주 1 구분선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/>
          </a:p>
        </p:txBody>
      </p:sp>
      <p:sp>
        <p:nvSpPr>
          <p:cNvPr id="4" name="제목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1">
              <a:defRPr lang="ko-KR" sz="5400" baseline="0">
                <a:solidFill>
                  <a:schemeClr val="tx1"/>
                </a:solidFill>
              </a:defRPr>
            </a:lvl1pPr>
          </a:lstStyle>
          <a:p>
            <a:r>
              <a:rPr lang="ko-KR"/>
              <a:t>범주 1 구분선 슬라이드</a:t>
            </a:r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범주 1 질문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latinLnBrk="1"/>
            <a:r>
              <a:rPr lang="ko-KR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질문</a:t>
            </a:r>
          </a:p>
        </p:txBody>
      </p:sp>
      <p:sp>
        <p:nvSpPr>
          <p:cNvPr id="8" name="질문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1">
              <a:spcBef>
                <a:spcPts val="0"/>
              </a:spcBef>
              <a:buNone/>
              <a:defRPr lang="ko-KR" sz="3200" baseline="0"/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여기에 질문을 추가하세요. </a:t>
            </a:r>
          </a:p>
        </p:txBody>
      </p:sp>
      <p:sp>
        <p:nvSpPr>
          <p:cNvPr id="2" name="직사각형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/>
          </a:p>
        </p:txBody>
      </p:sp>
      <p:sp>
        <p:nvSpPr>
          <p:cNvPr id="13" name="점수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1">
              <a:spcBef>
                <a:spcPts val="0"/>
              </a:spcBef>
              <a:buNone/>
              <a:defRPr lang="ko-KR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10" name="게임판으로 돌아가기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solidFill>
                <a:schemeClr val="tx1"/>
              </a:solidFill>
            </a:endParaRPr>
          </a:p>
        </p:txBody>
      </p:sp>
      <p:sp>
        <p:nvSpPr>
          <p:cNvPr id="6" name="제목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1">
              <a:defRPr lang="ko-KR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ko-KR"/>
              <a:t>범주 1</a:t>
            </a:r>
          </a:p>
        </p:txBody>
      </p:sp>
      <p:sp>
        <p:nvSpPr>
          <p:cNvPr id="14" name="게임판으로 돌아가기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범주 1 답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latinLnBrk="1"/>
            <a:r>
              <a:rPr lang="ko-KR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답</a:t>
            </a:r>
          </a:p>
        </p:txBody>
      </p:sp>
      <p:sp>
        <p:nvSpPr>
          <p:cNvPr id="8" name="질문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1">
              <a:spcBef>
                <a:spcPts val="0"/>
              </a:spcBef>
              <a:buNone/>
              <a:defRPr lang="ko-KR" sz="3200" baseline="0"/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여기에 답을 추가하세요. </a:t>
            </a:r>
          </a:p>
        </p:txBody>
      </p:sp>
      <p:sp>
        <p:nvSpPr>
          <p:cNvPr id="2" name="직사각형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/>
          </a:p>
        </p:txBody>
      </p:sp>
      <p:sp>
        <p:nvSpPr>
          <p:cNvPr id="13" name="점수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1">
              <a:spcBef>
                <a:spcPts val="0"/>
              </a:spcBef>
              <a:buNone/>
              <a:defRPr lang="ko-KR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10" name="게임판으로 돌아가기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solidFill>
                <a:schemeClr val="tx1"/>
              </a:solidFill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1">
              <a:defRPr lang="ko-KR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ko-KR"/>
              <a:t>범주 1</a:t>
            </a:r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범주 2 구분선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/>
          </a:p>
        </p:txBody>
      </p:sp>
      <p:sp>
        <p:nvSpPr>
          <p:cNvPr id="4" name="제목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1">
              <a:defRPr lang="ko-KR" sz="5400" baseline="0">
                <a:solidFill>
                  <a:schemeClr val="tx1"/>
                </a:solidFill>
              </a:defRPr>
            </a:lvl1pPr>
          </a:lstStyle>
          <a:p>
            <a:r>
              <a:rPr lang="ko-KR"/>
              <a:t>범주 2 구분선 슬라이드</a:t>
            </a:r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범주 2 질문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latinLnBrk="1"/>
            <a:r>
              <a:rPr lang="ko-KR" sz="1150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질문</a:t>
            </a:r>
          </a:p>
        </p:txBody>
      </p:sp>
      <p:sp>
        <p:nvSpPr>
          <p:cNvPr id="8" name="질문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1">
              <a:spcBef>
                <a:spcPts val="0"/>
              </a:spcBef>
              <a:buNone/>
              <a:defRPr lang="ko-KR" sz="3200" baseline="0"/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여기에 질문을 추가하세요. </a:t>
            </a:r>
          </a:p>
        </p:txBody>
      </p:sp>
      <p:sp>
        <p:nvSpPr>
          <p:cNvPr id="2" name="직사각형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/>
          </a:p>
        </p:txBody>
      </p:sp>
      <p:sp>
        <p:nvSpPr>
          <p:cNvPr id="13" name="점수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1">
              <a:spcBef>
                <a:spcPts val="0"/>
              </a:spcBef>
              <a:buNone/>
              <a:defRPr lang="ko-KR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10" name="게임판으로 돌아가기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solidFill>
                <a:schemeClr val="tx1"/>
              </a:solidFill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1">
              <a:defRPr lang="ko-KR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ko-KR"/>
              <a:t>범주 2</a:t>
            </a:r>
          </a:p>
        </p:txBody>
      </p:sp>
      <p:sp>
        <p:nvSpPr>
          <p:cNvPr id="12" name="게임판으로 돌아가기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범주 2 답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latinLnBrk="1"/>
            <a:r>
              <a:rPr lang="ko-KR" sz="11500" dirty="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답</a:t>
            </a:r>
          </a:p>
        </p:txBody>
      </p:sp>
      <p:sp>
        <p:nvSpPr>
          <p:cNvPr id="8" name="질문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1">
              <a:spcBef>
                <a:spcPts val="0"/>
              </a:spcBef>
              <a:buNone/>
              <a:defRPr lang="ko-KR" sz="3200" baseline="0"/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여기에 답을 추가하세요. </a:t>
            </a:r>
          </a:p>
        </p:txBody>
      </p:sp>
      <p:sp>
        <p:nvSpPr>
          <p:cNvPr id="2" name="직사각형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/>
          </a:p>
        </p:txBody>
      </p:sp>
      <p:sp>
        <p:nvSpPr>
          <p:cNvPr id="13" name="점수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 latinLnBrk="1">
              <a:spcBef>
                <a:spcPts val="0"/>
              </a:spcBef>
              <a:buNone/>
              <a:defRPr lang="ko-KR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10" name="게임판으로 돌아가기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solidFill>
                <a:schemeClr val="tx1"/>
              </a:solidFill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1">
              <a:defRPr lang="ko-KR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ko-KR"/>
              <a:t>범주 2</a:t>
            </a:r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범주 3 구분선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/>
          </a:p>
        </p:txBody>
      </p:sp>
      <p:sp>
        <p:nvSpPr>
          <p:cNvPr id="4" name="제목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 latinLnBrk="1">
              <a:defRPr lang="ko-KR" sz="5400" baseline="0">
                <a:solidFill>
                  <a:schemeClr val="tx1"/>
                </a:solidFill>
              </a:defRPr>
            </a:lvl1pPr>
          </a:lstStyle>
          <a:p>
            <a:r>
              <a:rPr lang="ko-KR"/>
              <a:t>범주 3 구분선 슬라이드</a:t>
            </a:r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범주 3 질문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latinLnBrk="1"/>
            <a:r>
              <a:rPr lang="ko-KR" sz="11500">
                <a:solidFill>
                  <a:schemeClr val="bg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질문</a:t>
            </a:r>
          </a:p>
        </p:txBody>
      </p:sp>
      <p:sp>
        <p:nvSpPr>
          <p:cNvPr id="8" name="질문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 latinLnBrk="1">
              <a:spcBef>
                <a:spcPts val="0"/>
              </a:spcBef>
              <a:buNone/>
              <a:defRPr lang="ko-KR" sz="3200" baseline="0"/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여기에 질문을 추가하세요. </a:t>
            </a:r>
          </a:p>
        </p:txBody>
      </p:sp>
      <p:sp>
        <p:nvSpPr>
          <p:cNvPr id="2" name="직사각형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/>
          </a:p>
        </p:txBody>
      </p:sp>
      <p:sp>
        <p:nvSpPr>
          <p:cNvPr id="13" name="점수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 latinLnBrk="1">
              <a:spcBef>
                <a:spcPts val="0"/>
              </a:spcBef>
              <a:buNone/>
              <a:defRPr lang="ko-KR"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 latinLnBrk="1">
              <a:spcBef>
                <a:spcPts val="0"/>
              </a:spcBef>
              <a:buNone/>
              <a:defRPr lang="ko-KR" sz="3200"/>
            </a:lvl2pPr>
            <a:lvl3pPr marL="0" indent="0" latinLnBrk="1">
              <a:spcBef>
                <a:spcPts val="0"/>
              </a:spcBef>
              <a:buNone/>
              <a:defRPr lang="ko-KR" sz="3200"/>
            </a:lvl3pPr>
            <a:lvl4pPr marL="0" indent="0" latinLnBrk="1">
              <a:spcBef>
                <a:spcPts val="0"/>
              </a:spcBef>
              <a:buNone/>
              <a:defRPr lang="ko-KR" sz="3200"/>
            </a:lvl4pPr>
            <a:lvl5pPr marL="0" indent="0" latinLnBrk="1">
              <a:spcBef>
                <a:spcPts val="0"/>
              </a:spcBef>
              <a:buNone/>
              <a:defRPr lang="ko-KR" sz="3200"/>
            </a:lvl5pPr>
            <a:lvl6pPr marL="0" indent="0" latinLnBrk="1">
              <a:spcBef>
                <a:spcPts val="0"/>
              </a:spcBef>
              <a:buNone/>
              <a:defRPr lang="ko-KR" sz="3200"/>
            </a:lvl6pPr>
            <a:lvl7pPr marL="0" indent="0" latinLnBrk="1">
              <a:spcBef>
                <a:spcPts val="0"/>
              </a:spcBef>
              <a:buNone/>
              <a:defRPr lang="ko-KR" sz="3200"/>
            </a:lvl7pPr>
            <a:lvl8pPr marL="0" indent="0" latinLnBrk="1">
              <a:spcBef>
                <a:spcPts val="0"/>
              </a:spcBef>
              <a:buNone/>
              <a:defRPr lang="ko-KR" sz="3200"/>
            </a:lvl8pPr>
            <a:lvl9pPr marL="0" indent="0" latinLnBrk="1">
              <a:spcBef>
                <a:spcPts val="0"/>
              </a:spcBef>
              <a:buNone/>
              <a:defRPr lang="ko-KR" sz="3200"/>
            </a:lvl9pPr>
          </a:lstStyle>
          <a:p>
            <a:pPr lvl="0" latinLnBrk="1"/>
            <a:r>
              <a:rPr lang="ko-KR"/>
              <a:t>점수</a:t>
            </a:r>
          </a:p>
        </p:txBody>
      </p:sp>
      <p:sp>
        <p:nvSpPr>
          <p:cNvPr id="10" name="게임판으로 돌아가기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solidFill>
                <a:schemeClr val="tx1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latinLnBrk="1">
              <a:defRPr lang="ko-KR"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ko-KR"/>
              <a:t>범주 3</a:t>
            </a:r>
          </a:p>
        </p:txBody>
      </p:sp>
      <p:sp>
        <p:nvSpPr>
          <p:cNvPr id="12" name="게임판으로 돌아가기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2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fld id="{3F31A184-F35B-4AFC-AC27-402630BF31EA}" type="datetimeFigureOut">
              <a:rPr lang="en-US" altLang="ko-KR" smtClean="0"/>
              <a:pPr/>
              <a:t>2014-01-15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1">
              <a:defRPr lang="ko-KR" sz="12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2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fld id="{A1BD9D6C-B21A-4AFF-BD71-9CA00C1F4281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2400" kern="1200">
          <a:solidFill>
            <a:schemeClr val="tx1"/>
          </a:solidFill>
          <a:latin typeface="+mj-ea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800" kern="1200">
          <a:solidFill>
            <a:schemeClr val="tx1"/>
          </a:solidFill>
          <a:latin typeface="+mj-ea"/>
          <a:ea typeface="+mj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+mj-ea"/>
          <a:ea typeface="+mj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5.xml"/><Relationship Id="rId18" Type="http://schemas.openxmlformats.org/officeDocument/2006/relationships/slide" Target="slide36.xml"/><Relationship Id="rId26" Type="http://schemas.openxmlformats.org/officeDocument/2006/relationships/slide" Target="slide53.xml"/><Relationship Id="rId3" Type="http://schemas.openxmlformats.org/officeDocument/2006/relationships/slide" Target="slide3.xml"/><Relationship Id="rId21" Type="http://schemas.openxmlformats.org/officeDocument/2006/relationships/slide" Target="slide42.xml"/><Relationship Id="rId7" Type="http://schemas.openxmlformats.org/officeDocument/2006/relationships/slide" Target="slide11.xml"/><Relationship Id="rId12" Type="http://schemas.openxmlformats.org/officeDocument/2006/relationships/slide" Target="slide22.xml"/><Relationship Id="rId17" Type="http://schemas.openxmlformats.org/officeDocument/2006/relationships/slide" Target="slide33.xml"/><Relationship Id="rId25" Type="http://schemas.openxmlformats.org/officeDocument/2006/relationships/slide" Target="slide51.xml"/><Relationship Id="rId2" Type="http://schemas.openxmlformats.org/officeDocument/2006/relationships/notesSlide" Target="../notesSlides/notesSlide1.xml"/><Relationship Id="rId16" Type="http://schemas.openxmlformats.org/officeDocument/2006/relationships/slide" Target="slide31.xml"/><Relationship Id="rId20" Type="http://schemas.openxmlformats.org/officeDocument/2006/relationships/slide" Target="slide40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20.xml"/><Relationship Id="rId24" Type="http://schemas.openxmlformats.org/officeDocument/2006/relationships/slide" Target="slide49.xml"/><Relationship Id="rId5" Type="http://schemas.openxmlformats.org/officeDocument/2006/relationships/slide" Target="slide7.xml"/><Relationship Id="rId15" Type="http://schemas.openxmlformats.org/officeDocument/2006/relationships/slide" Target="slide29.xml"/><Relationship Id="rId23" Type="http://schemas.openxmlformats.org/officeDocument/2006/relationships/slide" Target="slide47.xml"/><Relationship Id="rId10" Type="http://schemas.openxmlformats.org/officeDocument/2006/relationships/slide" Target="slide18.xml"/><Relationship Id="rId19" Type="http://schemas.openxmlformats.org/officeDocument/2006/relationships/slide" Target="slide38.xml"/><Relationship Id="rId4" Type="http://schemas.openxmlformats.org/officeDocument/2006/relationships/slide" Target="slide5.xml"/><Relationship Id="rId9" Type="http://schemas.openxmlformats.org/officeDocument/2006/relationships/slide" Target="slide16.xml"/><Relationship Id="rId14" Type="http://schemas.openxmlformats.org/officeDocument/2006/relationships/slide" Target="slide27.xml"/><Relationship Id="rId22" Type="http://schemas.openxmlformats.org/officeDocument/2006/relationships/slide" Target="slide44.xml"/><Relationship Id="rId27" Type="http://schemas.openxmlformats.org/officeDocument/2006/relationships/slide" Target="slide5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텍스트 개체 틀 6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1</a:t>
            </a:r>
          </a:p>
        </p:txBody>
      </p:sp>
      <p:sp>
        <p:nvSpPr>
          <p:cNvPr id="128" name="텍스트 개체 틀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ko-KR">
                <a:hlinkClick r:id="rId3" action="ppaction://hlinksldjump"/>
              </a:rPr>
              <a:t>10</a:t>
            </a:r>
            <a:endParaRPr lang="ko-KR"/>
          </a:p>
        </p:txBody>
      </p:sp>
      <p:sp>
        <p:nvSpPr>
          <p:cNvPr id="133" name="텍스트 개체 틀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ko-KR">
                <a:hlinkClick r:id="rId4" action="ppaction://hlinksldjump"/>
              </a:rPr>
              <a:t>20</a:t>
            </a:r>
            <a:endParaRPr lang="ko-KR"/>
          </a:p>
        </p:txBody>
      </p:sp>
      <p:sp>
        <p:nvSpPr>
          <p:cNvPr id="138" name="텍스트 개체 틀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ko-KR">
                <a:hlinkClick r:id="rId5" action="ppaction://hlinksldjump"/>
              </a:rPr>
              <a:t>30</a:t>
            </a:r>
            <a:endParaRPr lang="ko-KR"/>
          </a:p>
        </p:txBody>
      </p:sp>
      <p:sp>
        <p:nvSpPr>
          <p:cNvPr id="143" name="텍스트 개체 틀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ko-KR">
                <a:hlinkClick r:id="rId6" action="ppaction://hlinksldjump"/>
              </a:rPr>
              <a:t>40</a:t>
            </a:r>
            <a:endParaRPr lang="ko-KR"/>
          </a:p>
        </p:txBody>
      </p:sp>
      <p:sp>
        <p:nvSpPr>
          <p:cNvPr id="148" name="텍스트 개체 틀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ko-KR">
                <a:hlinkClick r:id="rId7" action="ppaction://hlinksldjump"/>
              </a:rPr>
              <a:t>50</a:t>
            </a:r>
            <a:endParaRPr lang="ko-KR"/>
          </a:p>
        </p:txBody>
      </p:sp>
      <p:sp>
        <p:nvSpPr>
          <p:cNvPr id="64" name="텍스트 개체 틀 6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ko-KR"/>
              <a:t>범주 2</a:t>
            </a:r>
          </a:p>
        </p:txBody>
      </p:sp>
      <p:sp>
        <p:nvSpPr>
          <p:cNvPr id="129" name="텍스트 개체 틀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ko-KR">
                <a:hlinkClick r:id="rId8" action="ppaction://hlinksldjump"/>
              </a:rPr>
              <a:t>10</a:t>
            </a:r>
            <a:endParaRPr lang="ko-KR"/>
          </a:p>
        </p:txBody>
      </p:sp>
      <p:sp>
        <p:nvSpPr>
          <p:cNvPr id="134" name="텍스트 개체 틀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ko-KR">
                <a:hlinkClick r:id="rId9" action="ppaction://hlinksldjump"/>
              </a:rPr>
              <a:t>20</a:t>
            </a:r>
            <a:endParaRPr lang="ko-KR"/>
          </a:p>
        </p:txBody>
      </p:sp>
      <p:sp>
        <p:nvSpPr>
          <p:cNvPr id="139" name="텍스트 개체 틀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ko-KR">
                <a:hlinkClick r:id="rId10" action="ppaction://hlinksldjump"/>
              </a:rPr>
              <a:t>30</a:t>
            </a:r>
            <a:endParaRPr lang="ko-KR"/>
          </a:p>
        </p:txBody>
      </p:sp>
      <p:sp>
        <p:nvSpPr>
          <p:cNvPr id="144" name="텍스트 개체 틀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ko-KR">
                <a:hlinkClick r:id="rId11" action="ppaction://hlinksldjump"/>
              </a:rPr>
              <a:t>40</a:t>
            </a:r>
            <a:endParaRPr lang="ko-KR"/>
          </a:p>
        </p:txBody>
      </p:sp>
      <p:sp>
        <p:nvSpPr>
          <p:cNvPr id="149" name="텍스트 개체 틀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ko-KR">
                <a:hlinkClick r:id="rId12" action="ppaction://hlinksldjump"/>
              </a:rPr>
              <a:t>50</a:t>
            </a:r>
            <a:endParaRPr lang="ko-KR"/>
          </a:p>
        </p:txBody>
      </p:sp>
      <p:sp>
        <p:nvSpPr>
          <p:cNvPr id="65" name="텍스트 개체 틀 6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ko-KR"/>
              <a:t>범주 3</a:t>
            </a:r>
          </a:p>
        </p:txBody>
      </p:sp>
      <p:sp>
        <p:nvSpPr>
          <p:cNvPr id="130" name="텍스트 개체 틀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ko-KR">
                <a:hlinkClick r:id="rId13" action="ppaction://hlinksldjump"/>
              </a:rPr>
              <a:t>10</a:t>
            </a:r>
            <a:endParaRPr lang="ko-KR"/>
          </a:p>
        </p:txBody>
      </p:sp>
      <p:sp>
        <p:nvSpPr>
          <p:cNvPr id="135" name="텍스트 개체 틀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ko-KR">
                <a:hlinkClick r:id="rId14" action="ppaction://hlinksldjump"/>
              </a:rPr>
              <a:t>20</a:t>
            </a:r>
            <a:endParaRPr lang="ko-KR"/>
          </a:p>
        </p:txBody>
      </p:sp>
      <p:sp>
        <p:nvSpPr>
          <p:cNvPr id="140" name="텍스트 개체 틀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ko-KR">
                <a:hlinkClick r:id="rId15" action="ppaction://hlinksldjump"/>
              </a:rPr>
              <a:t>30</a:t>
            </a:r>
            <a:endParaRPr lang="ko-KR"/>
          </a:p>
        </p:txBody>
      </p:sp>
      <p:sp>
        <p:nvSpPr>
          <p:cNvPr id="145" name="텍스트 개체 틀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ko-KR">
                <a:hlinkClick r:id="rId16" action="ppaction://hlinksldjump"/>
              </a:rPr>
              <a:t>40</a:t>
            </a:r>
            <a:endParaRPr lang="ko-KR"/>
          </a:p>
        </p:txBody>
      </p:sp>
      <p:sp>
        <p:nvSpPr>
          <p:cNvPr id="150" name="텍스트 개체 틀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ko-KR">
                <a:hlinkClick r:id="rId17" action="ppaction://hlinksldjump"/>
              </a:rPr>
              <a:t>50</a:t>
            </a:r>
            <a:endParaRPr lang="ko-KR"/>
          </a:p>
        </p:txBody>
      </p:sp>
      <p:sp>
        <p:nvSpPr>
          <p:cNvPr id="66" name="텍스트 개체 틀 6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범주 4</a:t>
            </a:r>
          </a:p>
        </p:txBody>
      </p:sp>
      <p:sp>
        <p:nvSpPr>
          <p:cNvPr id="131" name="텍스트 개체 틀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ko-KR">
                <a:hlinkClick r:id="rId18" action="ppaction://hlinksldjump"/>
              </a:rPr>
              <a:t>10</a:t>
            </a:r>
            <a:endParaRPr lang="ko-KR"/>
          </a:p>
        </p:txBody>
      </p:sp>
      <p:sp>
        <p:nvSpPr>
          <p:cNvPr id="136" name="텍스트 개체 틀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ko-KR">
                <a:hlinkClick r:id="rId19" action="ppaction://hlinksldjump"/>
              </a:rPr>
              <a:t>20</a:t>
            </a:r>
            <a:endParaRPr lang="ko-KR"/>
          </a:p>
        </p:txBody>
      </p:sp>
      <p:sp>
        <p:nvSpPr>
          <p:cNvPr id="141" name="텍스트 개체 틀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ko-KR">
                <a:hlinkClick r:id="rId20" action="ppaction://hlinksldjump"/>
              </a:rPr>
              <a:t>30</a:t>
            </a:r>
            <a:endParaRPr lang="ko-KR"/>
          </a:p>
        </p:txBody>
      </p:sp>
      <p:sp>
        <p:nvSpPr>
          <p:cNvPr id="146" name="텍스트 개체 틀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ko-KR">
                <a:hlinkClick r:id="rId21" action="ppaction://hlinksldjump"/>
              </a:rPr>
              <a:t>40</a:t>
            </a:r>
            <a:endParaRPr lang="ko-KR"/>
          </a:p>
        </p:txBody>
      </p:sp>
      <p:sp>
        <p:nvSpPr>
          <p:cNvPr id="151" name="텍스트 개체 틀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ko-KR">
                <a:hlinkClick r:id="rId22" action="ppaction://hlinksldjump"/>
              </a:rPr>
              <a:t>50</a:t>
            </a:r>
            <a:endParaRPr lang="ko-KR"/>
          </a:p>
        </p:txBody>
      </p:sp>
      <p:sp>
        <p:nvSpPr>
          <p:cNvPr id="67" name="텍스트 개체 틀 6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ko-KR"/>
              <a:t>범주 5</a:t>
            </a:r>
          </a:p>
        </p:txBody>
      </p:sp>
      <p:sp>
        <p:nvSpPr>
          <p:cNvPr id="132" name="텍스트 개체 틀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ko-KR">
                <a:hlinkClick r:id="rId23" action="ppaction://hlinksldjump"/>
              </a:rPr>
              <a:t>10</a:t>
            </a:r>
            <a:endParaRPr lang="ko-KR"/>
          </a:p>
        </p:txBody>
      </p:sp>
      <p:sp>
        <p:nvSpPr>
          <p:cNvPr id="137" name="텍스트 개체 틀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ko-KR">
                <a:hlinkClick r:id="rId24" action="ppaction://hlinksldjump"/>
              </a:rPr>
              <a:t>20</a:t>
            </a:r>
            <a:endParaRPr lang="ko-KR"/>
          </a:p>
        </p:txBody>
      </p:sp>
      <p:sp>
        <p:nvSpPr>
          <p:cNvPr id="142" name="텍스트 개체 틀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ko-KR">
                <a:hlinkClick r:id="rId25" action="ppaction://hlinksldjump"/>
              </a:rPr>
              <a:t>30</a:t>
            </a:r>
            <a:endParaRPr lang="ko-KR"/>
          </a:p>
        </p:txBody>
      </p:sp>
      <p:sp>
        <p:nvSpPr>
          <p:cNvPr id="147" name="텍스트 개체 틀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ko-KR">
                <a:hlinkClick r:id="rId26" action="ppaction://hlinksldjump"/>
              </a:rPr>
              <a:t>40</a:t>
            </a:r>
            <a:endParaRPr lang="ko-KR"/>
          </a:p>
        </p:txBody>
      </p:sp>
      <p:sp>
        <p:nvSpPr>
          <p:cNvPr id="152" name="텍스트 개체 틀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ko-KR">
                <a:hlinkClick r:id="rId27" action="ppaction://hlinksldjump"/>
              </a:rPr>
              <a:t>50</a:t>
            </a:r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1 40점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40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1</a:t>
            </a:r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1 50점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50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1</a:t>
            </a:r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1 50점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50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1</a:t>
            </a:r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2 질문 시작</a:t>
            </a:r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2 10점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10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2</a:t>
            </a:r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2 10점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10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2</a:t>
            </a:r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2 20점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20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2 20점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20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2</a:t>
            </a:r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2 30점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30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2</a:t>
            </a:r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2 30점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30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2</a:t>
            </a:r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1 질문 시작</a:t>
            </a:r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2 40점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40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2</a:t>
            </a:r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2 40점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40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2</a:t>
            </a:r>
          </a:p>
        </p:txBody>
      </p:sp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2 50점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50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2</a:t>
            </a:r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2 50점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50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2</a:t>
            </a:r>
          </a:p>
        </p:txBody>
      </p:sp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3 질문 시작</a:t>
            </a:r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3 10점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10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3</a:t>
            </a:r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3 10점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10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3</a:t>
            </a:r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3 20점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20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3</a:t>
            </a:r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3 20점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20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3</a:t>
            </a:r>
          </a:p>
        </p:txBody>
      </p:sp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3 30점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30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3</a:t>
            </a:r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1 10점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10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1</a:t>
            </a:r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3 30점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30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3</a:t>
            </a:r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3 40점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40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3</a:t>
            </a:r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3 40점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40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3</a:t>
            </a:r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3 50점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50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3</a:t>
            </a:r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3 50점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50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3</a:t>
            </a:r>
          </a:p>
        </p:txBody>
      </p:sp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4 질문 시작</a:t>
            </a:r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4 10점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10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4</a:t>
            </a:r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4 10점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10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4</a:t>
            </a:r>
          </a:p>
        </p:txBody>
      </p:sp>
    </p:spTree>
    <p:extLst>
      <p:ext uri="{BB962C8B-B14F-4D97-AF65-F5344CB8AC3E}">
        <p14:creationId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4 20점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20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4</a:t>
            </a:r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4 20점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20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4</a:t>
            </a:r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1 10점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10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1</a:t>
            </a:r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4 30점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30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4</a:t>
            </a:r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4 30점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30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4</a:t>
            </a:r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4 40점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40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4</a:t>
            </a:r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4 40점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40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4</a:t>
            </a:r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4 50점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50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4</a:t>
            </a:r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4 50점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50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4</a:t>
            </a:r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5 질문 시작</a:t>
            </a:r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5 10점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10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5</a:t>
            </a:r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5 10점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10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5</a:t>
            </a:r>
          </a:p>
        </p:txBody>
      </p:sp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5 20점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20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5</a:t>
            </a:r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1 20점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20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1</a:t>
            </a:r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5 20점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20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5</a:t>
            </a:r>
          </a:p>
        </p:txBody>
      </p:sp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5 30점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30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5</a:t>
            </a:r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5 30점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30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5</a:t>
            </a:r>
          </a:p>
        </p:txBody>
      </p:sp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5 40점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40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5</a:t>
            </a:r>
          </a:p>
        </p:txBody>
      </p:sp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5 40점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40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5</a:t>
            </a:r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5 50점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50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5</a:t>
            </a:r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5 50점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50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5</a:t>
            </a:r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1 20점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20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1</a:t>
            </a:r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1 30점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30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1</a:t>
            </a:r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1 30점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30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1</a:t>
            </a:r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텍스트 개체 틀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/>
              <a:t>범주 1 40점 획득 질문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ko-KR"/>
              <a:t>40</a:t>
            </a: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범주 1</a:t>
            </a:r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게임판 컬러 16x9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Colorful_16x9.potx" id="{98C88DC9-98CC-4C0C-8A35-B3A047044276}" vid="{FD87E919-AD65-4324-B175-BCA884E59E92}"/>
    </a:ext>
  </a:extLst>
</a:theme>
</file>

<file path=ppt/theme/theme2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606</Words>
  <Application>Microsoft Office PowerPoint</Application>
  <PresentationFormat>와이드스크린</PresentationFormat>
  <Paragraphs>199</Paragraphs>
  <Slides>56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56</vt:i4>
      </vt:variant>
    </vt:vector>
  </HeadingPairs>
  <TitlesOfParts>
    <vt:vector size="61" baseType="lpstr">
      <vt:lpstr>맑은 고딕</vt:lpstr>
      <vt:lpstr>Arial</vt:lpstr>
      <vt:lpstr>Calibri</vt:lpstr>
      <vt:lpstr>Corbel</vt:lpstr>
      <vt:lpstr>게임판 컬러 16x9</vt:lpstr>
      <vt:lpstr>PowerPoint 프레젠테이션</vt:lpstr>
      <vt:lpstr>범주 1 질문 시작</vt:lpstr>
      <vt:lpstr>범주 1</vt:lpstr>
      <vt:lpstr>범주 1</vt:lpstr>
      <vt:lpstr>범주 1</vt:lpstr>
      <vt:lpstr>범주 1</vt:lpstr>
      <vt:lpstr>범주 1</vt:lpstr>
      <vt:lpstr>범주 1</vt:lpstr>
      <vt:lpstr>범주 1</vt:lpstr>
      <vt:lpstr>범주 1</vt:lpstr>
      <vt:lpstr>범주 1</vt:lpstr>
      <vt:lpstr>범주 1</vt:lpstr>
      <vt:lpstr>범주 2 질문 시작</vt:lpstr>
      <vt:lpstr>범주 2</vt:lpstr>
      <vt:lpstr>범주 2</vt:lpstr>
      <vt:lpstr>PowerPoint 프레젠테이션</vt:lpstr>
      <vt:lpstr>범주 2</vt:lpstr>
      <vt:lpstr>범주 2</vt:lpstr>
      <vt:lpstr>범주 2</vt:lpstr>
      <vt:lpstr>범주 2</vt:lpstr>
      <vt:lpstr>범주 2</vt:lpstr>
      <vt:lpstr>범주 2</vt:lpstr>
      <vt:lpstr>범주 2</vt:lpstr>
      <vt:lpstr>범주 3 질문 시작</vt:lpstr>
      <vt:lpstr>범주 3</vt:lpstr>
      <vt:lpstr>범주 3</vt:lpstr>
      <vt:lpstr>범주 3</vt:lpstr>
      <vt:lpstr>범주 3</vt:lpstr>
      <vt:lpstr>범주 3</vt:lpstr>
      <vt:lpstr>범주 3</vt:lpstr>
      <vt:lpstr>범주 3</vt:lpstr>
      <vt:lpstr>범주 3</vt:lpstr>
      <vt:lpstr>범주 3</vt:lpstr>
      <vt:lpstr>범주 3</vt:lpstr>
      <vt:lpstr>범주 4 질문 시작</vt:lpstr>
      <vt:lpstr>범주 4</vt:lpstr>
      <vt:lpstr>범주 4</vt:lpstr>
      <vt:lpstr>범주 4</vt:lpstr>
      <vt:lpstr>범주 4</vt:lpstr>
      <vt:lpstr>범주 4</vt:lpstr>
      <vt:lpstr>범주 4</vt:lpstr>
      <vt:lpstr>범주 4</vt:lpstr>
      <vt:lpstr>범주 4</vt:lpstr>
      <vt:lpstr>범주 4</vt:lpstr>
      <vt:lpstr>범주 4</vt:lpstr>
      <vt:lpstr>범주 5 질문 시작</vt:lpstr>
      <vt:lpstr>범주 5</vt:lpstr>
      <vt:lpstr>범주 5</vt:lpstr>
      <vt:lpstr>범주 5</vt:lpstr>
      <vt:lpstr>범주 5</vt:lpstr>
      <vt:lpstr>범주 5</vt:lpstr>
      <vt:lpstr>범주 5</vt:lpstr>
      <vt:lpstr>범주 5</vt:lpstr>
      <vt:lpstr>범주 5</vt:lpstr>
      <vt:lpstr>범주 5</vt:lpstr>
      <vt:lpstr>범주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2014-01-15T06:17:21Z</dcterms:created>
  <dcterms:modified xsi:type="dcterms:W3CDTF">2014-01-15T06:17:26Z</dcterms:modified>
</cp:coreProperties>
</file>