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1398" y="96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C69B1E1D-1656-4BF3-B39D-523606D6DB44}" type="datetimeFigureOut">
              <a:rPr lang="en-US" altLang="ko-KR">
                <a:latin typeface="맑은 고딕" panose="020B0503020000020004" pitchFamily="50" charset="-127"/>
              </a:rPr>
              <a:t>2013-12-06</a:t>
            </a:fld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624149B6-8CC3-4B9A-BCBF-5AF8A7649FF2}" type="slidenum">
              <a:rPr lang="ko-KR">
                <a:latin typeface="맑은 고딕" panose="020B0503020000020004" pitchFamily="50" charset="-127"/>
              </a:rPr>
              <a:t>‹#›</a:t>
            </a:fld>
            <a:endParaRPr lang="ko-KR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fld id="{A85FC044-1321-463A-86E8-35D85A959797}" type="datetimeFigureOut">
              <a:rPr lang="en-US" altLang="ko-KR" smtClean="0"/>
              <a:pPr/>
              <a:t>2013-12-06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 dirty="0"/>
              <a:t>마스터 텍스트 스타일을 편집합니다</a:t>
            </a:r>
          </a:p>
          <a:p>
            <a:pPr lvl="1" latinLnBrk="1"/>
            <a:r>
              <a:rPr lang="ko-KR" dirty="0"/>
              <a:t>둘째 수준</a:t>
            </a:r>
          </a:p>
          <a:p>
            <a:pPr lvl="2" latinLnBrk="1"/>
            <a:r>
              <a:rPr lang="ko-KR" dirty="0"/>
              <a:t>셋째 수준</a:t>
            </a:r>
          </a:p>
          <a:p>
            <a:pPr lvl="3" latinLnBrk="1"/>
            <a:r>
              <a:rPr lang="ko-KR" dirty="0"/>
              <a:t>넷째 수준</a:t>
            </a:r>
          </a:p>
          <a:p>
            <a:pPr lvl="4" latinLnBrk="1"/>
            <a:r>
              <a:rPr lang="ko-KR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fld id="{86AA99EE-A2C0-4BE5-BB96-1FDEE1D6095A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1" hangingPunct="1">
      <a:defRPr lang="ko-KR" sz="1059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1pPr>
    <a:lvl2pPr marL="403388" algn="l" defTabSz="806775" rtl="0" eaLnBrk="1" latinLnBrk="1" hangingPunct="1">
      <a:defRPr lang="ko-KR" sz="1059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2pPr>
    <a:lvl3pPr marL="806775" algn="l" defTabSz="806775" rtl="0" eaLnBrk="1" latinLnBrk="1" hangingPunct="1">
      <a:defRPr lang="ko-KR" sz="1059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3pPr>
    <a:lvl4pPr marL="1210163" algn="l" defTabSz="806775" rtl="0" eaLnBrk="1" latinLnBrk="1" hangingPunct="1">
      <a:defRPr lang="ko-KR" sz="1059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4pPr>
    <a:lvl5pPr marL="1613550" algn="l" defTabSz="806775" rtl="0" eaLnBrk="1" latinLnBrk="1" hangingPunct="1">
      <a:defRPr lang="ko-KR" sz="1059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5pPr>
    <a:lvl6pPr marL="2016938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1" hangingPunct="1">
      <a:defRPr lang="ko-KR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상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1">
              <a:spcBef>
                <a:spcPts val="0"/>
              </a:spcBef>
              <a:buNone/>
              <a:defRPr lang="ko-KR" sz="320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상장 종류</a:t>
            </a:r>
          </a:p>
        </p:txBody>
      </p:sp>
      <p:sp>
        <p:nvSpPr>
          <p:cNvPr id="20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1">
              <a:lnSpc>
                <a:spcPct val="110000"/>
              </a:lnSpc>
              <a:spcBef>
                <a:spcPts val="0"/>
              </a:spcBef>
              <a:buNone/>
              <a:defRPr lang="ko-KR" sz="1500" cap="all" baseline="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[여기에 공로 또는 수상의 근거를 서술하세요.]</a:t>
            </a:r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1">
              <a:spcBef>
                <a:spcPts val="0"/>
              </a:spcBef>
              <a:buNone/>
              <a:defRPr lang="ko-KR" sz="5400" b="0" baseline="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받는 사람 이름</a:t>
            </a:r>
          </a:p>
        </p:txBody>
      </p:sp>
      <p:sp>
        <p:nvSpPr>
          <p:cNvPr id="21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1">
              <a:lnSpc>
                <a:spcPct val="100000"/>
              </a:lnSpc>
              <a:spcBef>
                <a:spcPts val="0"/>
              </a:spcBef>
              <a:buNone/>
              <a:defRPr lang="ko-KR" sz="1500" cap="all" baseline="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[여기에 “이 상장을 수여함으로써”와 같은 텍스트를 추가하세요.]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직선 연결선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1">
              <a:spcBef>
                <a:spcPts val="0"/>
              </a:spcBef>
              <a:buNone/>
              <a:defRPr lang="ko-KR" sz="800" b="0" cap="all" baseline="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시상자 이름/직급</a:t>
            </a:r>
          </a:p>
        </p:txBody>
      </p:sp>
      <p:sp>
        <p:nvSpPr>
          <p:cNvPr id="30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1">
              <a:spcBef>
                <a:spcPts val="0"/>
              </a:spcBef>
              <a:buNone/>
              <a:defRPr lang="ko-KR" sz="800" b="0" cap="all" baseline="0">
                <a:solidFill>
                  <a:schemeClr val="tx1"/>
                </a:solidFill>
              </a:defRPr>
            </a:lvl1pPr>
            <a:lvl2pPr marL="0" indent="0" algn="ctr" latinLnBrk="1">
              <a:spcBef>
                <a:spcPts val="0"/>
              </a:spcBef>
              <a:buNone/>
              <a:defRPr lang="ko-KR" sz="1637"/>
            </a:lvl2pPr>
            <a:lvl3pPr marL="0" indent="0" algn="ctr" latinLnBrk="1">
              <a:spcBef>
                <a:spcPts val="0"/>
              </a:spcBef>
              <a:buNone/>
              <a:defRPr lang="ko-KR" sz="1637"/>
            </a:lvl3pPr>
            <a:lvl4pPr marL="0" indent="0" algn="ctr" latinLnBrk="1">
              <a:spcBef>
                <a:spcPts val="0"/>
              </a:spcBef>
              <a:buNone/>
              <a:defRPr lang="ko-KR" sz="1637"/>
            </a:lvl4pPr>
            <a:lvl5pPr marL="0" indent="0" algn="ctr" latinLnBrk="1">
              <a:spcBef>
                <a:spcPts val="0"/>
              </a:spcBef>
              <a:buNone/>
              <a:defRPr lang="ko-KR" sz="1637"/>
            </a:lvl5pPr>
          </a:lstStyle>
          <a:p>
            <a:pPr lvl="0" latinLnBrk="1"/>
            <a:r>
              <a:rPr lang="ko-KR"/>
              <a:t>날짜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1">
              <a:defRPr lang="ko-KR" sz="727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fld id="{E2BDE6FC-D800-44C9-9F28-4DA3F75C04DF}" type="datetimeFigureOut">
              <a:rPr lang="en-US" altLang="ko-KR" smtClean="0"/>
              <a:pPr/>
              <a:t>2013-12-06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1">
              <a:defRPr lang="ko-KR" sz="727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1">
              <a:defRPr lang="ko-KR" sz="727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fld id="{BD2FA371-C872-4E76-B1E3-5B0775D37C39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1" hangingPunct="1">
        <a:spcBef>
          <a:spcPct val="0"/>
        </a:spcBef>
        <a:buNone/>
        <a:defRPr lang="ko-KR" sz="2546" kern="1200">
          <a:solidFill>
            <a:schemeClr val="tx1">
              <a:lumMod val="95000"/>
              <a:lumOff val="5000"/>
            </a:schemeClr>
          </a:solidFill>
          <a:latin typeface="+mj-ea"/>
          <a:ea typeface="+mj-ea"/>
          <a:cs typeface="+mj-cs"/>
        </a:defRPr>
      </a:lvl1pPr>
    </p:titleStyle>
    <p:bodyStyle>
      <a:lvl1pPr marL="249394" indent="-249394" algn="l" defTabSz="926250" rtl="0" eaLnBrk="1" latinLnBrk="1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ko-KR" sz="1819" kern="1200">
          <a:solidFill>
            <a:schemeClr val="tx1">
              <a:lumMod val="95000"/>
              <a:lumOff val="5000"/>
            </a:schemeClr>
          </a:solidFill>
          <a:latin typeface="+mj-ea"/>
          <a:ea typeface="+mj-ea"/>
          <a:cs typeface="+mn-cs"/>
        </a:defRPr>
      </a:lvl1pPr>
      <a:lvl2pPr marL="581920" indent="-249394" algn="l" defTabSz="926250" rtl="0" eaLnBrk="1" latinLnBrk="1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ko-KR" sz="1637" kern="1200">
          <a:solidFill>
            <a:schemeClr val="tx1">
              <a:lumMod val="95000"/>
              <a:lumOff val="5000"/>
            </a:schemeClr>
          </a:solidFill>
          <a:latin typeface="+mj-ea"/>
          <a:ea typeface="+mj-ea"/>
          <a:cs typeface="+mn-cs"/>
        </a:defRPr>
      </a:lvl2pPr>
      <a:lvl3pPr marL="914446" indent="-207829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454" kern="1200">
          <a:solidFill>
            <a:schemeClr val="tx1">
              <a:lumMod val="95000"/>
              <a:lumOff val="5000"/>
            </a:schemeClr>
          </a:solidFill>
          <a:latin typeface="+mj-ea"/>
          <a:ea typeface="+mj-ea"/>
          <a:cs typeface="+mn-cs"/>
        </a:defRPr>
      </a:lvl3pPr>
      <a:lvl4pPr marL="1163841" indent="-207829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>
              <a:lumMod val="95000"/>
              <a:lumOff val="5000"/>
            </a:schemeClr>
          </a:solidFill>
          <a:latin typeface="+mj-ea"/>
          <a:ea typeface="+mj-ea"/>
          <a:cs typeface="+mn-cs"/>
        </a:defRPr>
      </a:lvl4pPr>
      <a:lvl5pPr marL="1413235" indent="-207829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>
              <a:lumMod val="95000"/>
              <a:lumOff val="5000"/>
            </a:schemeClr>
          </a:solidFill>
          <a:latin typeface="+mj-ea"/>
          <a:ea typeface="+mj-ea"/>
          <a:cs typeface="+mn-cs"/>
        </a:defRPr>
      </a:lvl5pPr>
      <a:lvl6pPr marL="1662630" indent="-231563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1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ko-KR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1" hangingPunct="1">
        <a:defRPr lang="ko-KR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/>
              <a:t>수료증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ko-KR"/>
              <a:t>위 사람이 다음 프로그램을 성공적으로 이수했음을 인정합니다. </a:t>
            </a:r>
          </a:p>
          <a:p>
            <a:r>
              <a:rPr lang="ko-KR"/>
              <a:t>비즈니스 운영 능력 프로그램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/>
              <a:t>홍태준</a:t>
            </a:r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ko-KR"/>
              <a:t>이 상장을 수여함으로써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ko-KR"/>
              <a:t>장선희, 교육 프로그램 담당자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ko-KR"/>
              <a:t>2012년 4월 3일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수료증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문서_라이브러리_양식</Display>
  <Edit>문서_라이브러리_양식</Edit>
  <New>문서_라이브러리_양식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이 값은 저장 또는 수정 횟수를 나타냅니다. 수정할 때마다 응용 프로그램에서 이 값을 업데이트합니다.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81198A-1790-4634-9B9A-C7925E3B6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ED8FDF-A497-4AB4-8C4B-A39A081F90A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784D826-F183-49FB-8D3B-22E2EB42C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</Words>
  <Application>Microsoft Office PowerPoint</Application>
  <PresentationFormat>화면 슬라이드 쇼(4:3)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수료증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2013-07-30T13:25:15Z</dcterms:created>
  <dcterms:modified xsi:type="dcterms:W3CDTF">2013-12-06T09:23:47Z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