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6429" autoAdjust="0"/>
  </p:normalViewPr>
  <p:slideViewPr>
    <p:cSldViewPr showGuides="1">
      <p:cViewPr varScale="1">
        <p:scale>
          <a:sx n="108" d="100"/>
          <a:sy n="108" d="100"/>
        </p:scale>
        <p:origin x="1530" y="114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C69B1E1D-1656-4BF3-B39D-523606D6DB44}" type="datetimeFigureOut">
              <a:rPr lang="en-US" altLang="ko-KR"/>
              <a:t>12/2/2013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624149B6-8CC3-4B9A-BCBF-5AF8A7649FF2}" type="slidenum">
              <a:rPr lang="ko-KR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A85FC044-1321-463A-86E8-35D85A959797}" type="datetimeFigureOut">
              <a:t>2013-12-02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86AA99EE-A2C0-4BE5-BB96-1FDEE1D6095A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94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상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320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상장 종류</a:t>
            </a:r>
          </a:p>
        </p:txBody>
      </p:sp>
      <p:sp>
        <p:nvSpPr>
          <p:cNvPr id="20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lnSpc>
                <a:spcPct val="110000"/>
              </a:lnSpc>
              <a:spcBef>
                <a:spcPts val="0"/>
              </a:spcBef>
              <a:buNone/>
              <a:defRPr lang="ko-KR" sz="150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[여기에 공로 또는 수상의 근거를 서술하세요.]</a:t>
            </a:r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5400" b="0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받는 사람 이름</a:t>
            </a:r>
          </a:p>
        </p:txBody>
      </p:sp>
      <p:sp>
        <p:nvSpPr>
          <p:cNvPr id="21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lnSpc>
                <a:spcPct val="100000"/>
              </a:lnSpc>
              <a:spcBef>
                <a:spcPts val="0"/>
              </a:spcBef>
              <a:buNone/>
              <a:defRPr lang="ko-KR" sz="150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[여기에 “이 상장을 수여함으로써”와 같은 텍스트를 추가하세요.]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직선 연결선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800" b="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시상자 이름/직급</a:t>
            </a:r>
          </a:p>
        </p:txBody>
      </p:sp>
      <p:sp>
        <p:nvSpPr>
          <p:cNvPr id="30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800" b="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날짜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1">
              <a:defRPr lang="ko-KR" sz="727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2BDE6FC-D800-44C9-9F28-4DA3F75C04DF}" type="datetimeFigureOut">
              <a:rPr lang="en-US" altLang="ko-KR" smtClean="0"/>
              <a:pPr/>
              <a:t>12/2/2013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1">
              <a:defRPr lang="ko-KR" sz="727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1">
              <a:defRPr lang="ko-KR" sz="727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D2FA371-C872-4E76-B1E3-5B0775D37C39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1" hangingPunct="1">
        <a:spcBef>
          <a:spcPct val="0"/>
        </a:spcBef>
        <a:buNone/>
        <a:defRPr lang="ko-KR" sz="2546" kern="1200">
          <a:solidFill>
            <a:schemeClr val="tx1">
              <a:lumMod val="95000"/>
              <a:lumOff val="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49394" indent="-249394" algn="l" defTabSz="926250" rtl="0" eaLnBrk="1" latinLnBrk="1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ko-KR" sz="1819" kern="1200">
          <a:solidFill>
            <a:schemeClr val="tx1">
              <a:lumMod val="95000"/>
              <a:lumOff val="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81920" indent="-249394" algn="l" defTabSz="926250" rtl="0" eaLnBrk="1" latinLnBrk="1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ko-KR" sz="1637" kern="1200">
          <a:solidFill>
            <a:schemeClr val="tx1">
              <a:lumMod val="95000"/>
              <a:lumOff val="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14446" indent="-207829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454" kern="1200">
          <a:solidFill>
            <a:schemeClr val="tx1">
              <a:lumMod val="95000"/>
              <a:lumOff val="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163841" indent="-207829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>
              <a:lumMod val="95000"/>
              <a:lumOff val="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413235" indent="-207829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>
              <a:lumMod val="95000"/>
              <a:lumOff val="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662630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/>
              <a:t>우 수 상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ko-KR"/>
              <a:t>위 학생의 성적이 우수함을 인정합니다.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/>
              <a:t>문영순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ko-KR"/>
              <a:t>이 상장을 수여함으로써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ko-KR"/>
              <a:t>장선희, 프로그램 담당자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ko-KR"/>
              <a:t>2012년 4월 3일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상장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이 값은 저장 또는 수정 횟수를 나타냅니다. 수정할 때마다 응용 프로그램에서 이 값을 업데이트합니다.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문서_라이브러리_양식</Display>
  <Edit>문서_라이브러리_양식</Edit>
  <New>문서_라이브러리_양식</New>
</FormTemplates>
</file>

<file path=customXml/itemProps1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화면 슬라이드 쇼(4:3)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HY중고딕</vt:lpstr>
      <vt:lpstr>맑은 고딕</vt:lpstr>
      <vt:lpstr>Arial</vt:lpstr>
      <vt:lpstr>Palatino Linotype</vt:lpstr>
      <vt:lpstr>상장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2013-12-02T07:24:46Z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